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84" r:id="rId2"/>
    <p:sldMasterId id="2147483672" r:id="rId3"/>
  </p:sldMasterIdLst>
  <p:notesMasterIdLst>
    <p:notesMasterId r:id="rId23"/>
  </p:notesMasterIdLst>
  <p:handoutMasterIdLst>
    <p:handoutMasterId r:id="rId24"/>
  </p:handoutMasterIdLst>
  <p:sldIdLst>
    <p:sldId id="256" r:id="rId4"/>
    <p:sldId id="414" r:id="rId5"/>
    <p:sldId id="415" r:id="rId6"/>
    <p:sldId id="446" r:id="rId7"/>
    <p:sldId id="449" r:id="rId8"/>
    <p:sldId id="450" r:id="rId9"/>
    <p:sldId id="451" r:id="rId10"/>
    <p:sldId id="454" r:id="rId11"/>
    <p:sldId id="453" r:id="rId12"/>
    <p:sldId id="452" r:id="rId13"/>
    <p:sldId id="455" r:id="rId14"/>
    <p:sldId id="456" r:id="rId15"/>
    <p:sldId id="457" r:id="rId16"/>
    <p:sldId id="458" r:id="rId17"/>
    <p:sldId id="459" r:id="rId18"/>
    <p:sldId id="460" r:id="rId19"/>
    <p:sldId id="461" r:id="rId20"/>
    <p:sldId id="401" r:id="rId21"/>
    <p:sldId id="435" r:id="rId2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FF"/>
    <a:srgbClr val="0000FF"/>
    <a:srgbClr val="4F81BD"/>
    <a:srgbClr val="558ED5"/>
    <a:srgbClr val="FFFFCC"/>
    <a:srgbClr val="A50021"/>
    <a:srgbClr val="CC99FF"/>
    <a:srgbClr val="FF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15" autoAdjust="0"/>
    <p:restoredTop sz="90054" autoAdjust="0"/>
  </p:normalViewPr>
  <p:slideViewPr>
    <p:cSldViewPr>
      <p:cViewPr varScale="1">
        <p:scale>
          <a:sx n="111" d="100"/>
          <a:sy n="111" d="100"/>
        </p:scale>
        <p:origin x="81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2792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AAE618B2-6542-4F82-883E-588EEC4EC3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B7D2DE5-1D4D-4A75-AE47-A6CC657775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BB40C-7F39-468E-8867-E79B408AECE4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587DC41-9CA1-4B3C-907E-AC657FED9D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66D967D-4B93-4635-A8E4-E65164B212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E1851-7549-4613-9572-89C6F9B002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8061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591AA-5AD2-4AA7-9768-3B7811A287B5}" type="datetimeFigureOut">
              <a:rPr kumimoji="1" lang="ja-JP" altLang="en-US" smtClean="0"/>
              <a:t>2020/10/26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47253-9479-40C6-A3B5-BEFDE6FA2E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5784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35360" y="260648"/>
            <a:ext cx="8064896" cy="418058"/>
          </a:xfrm>
          <a:prstGeom prst="rect">
            <a:avLst/>
          </a:prstGeom>
        </p:spPr>
        <p:txBody>
          <a:bodyPr/>
          <a:lstStyle>
            <a:lvl1pPr algn="l">
              <a:defRPr sz="34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996095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27AC12-3441-4C48-8694-34DC1F0AF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07367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512610" y="2852936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1060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8109" y="188640"/>
            <a:ext cx="9926026" cy="504056"/>
          </a:xfrm>
          <a:prstGeom prst="rect">
            <a:avLst/>
          </a:prstGeom>
        </p:spPr>
        <p:txBody>
          <a:bodyPr/>
          <a:lstStyle>
            <a:lvl1pPr algn="l">
              <a:defRPr sz="3446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53438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405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D8D43D-4E82-4C9C-B282-D8433AC73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FC72AE9-2107-48BB-B838-A5AAABFE3E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22118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248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970C2E-F6DF-4927-B9A4-2BFB22DB7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59265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09D8EE-4039-4A13-951A-E551D1C9B2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5B6F460-14C1-413F-AD9D-9E93EBF983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2EF5EA-EE88-4779-A8AA-4112B852A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06BF-B4F7-43F0-A1AB-45BA8097EA1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508325-0C4A-47D8-A32B-92446189B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4FCB26-971D-4B5D-9D97-0815D430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D205-5C91-4B9D-A1B6-E2C922D52A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50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561B2D-B9EA-4227-A8B3-0D4BA80C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600C17-23B1-4149-8638-17FA13500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D63B07-9D57-4FA0-AD0E-C30F8F03E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06BF-B4F7-43F0-A1AB-45BA8097EA1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9531D9-5CFC-410B-8CE3-7A7A69EC2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E4560E-7A18-4256-B925-83E723E90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D205-5C91-4B9D-A1B6-E2C922D52A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802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433A91-4FCE-4197-A4C1-15834D9CB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11F27A1-9DE3-4FE6-BD99-A6F31353D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26F1A5-9306-4ACB-BBA6-551C452A6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06BF-B4F7-43F0-A1AB-45BA8097EA1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C4E842-FAE3-4979-AF73-D77F5D64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39F0B3-136C-4E24-84FD-98EEA7FD1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D205-5C91-4B9D-A1B6-E2C922D52A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808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7F6B3F-D2E4-49C4-B60C-3ACD30BB1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145BB7-7FDF-4577-AAA3-1CFF7B6D25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A338A85-B848-4510-9D05-C95AFB563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700ED3-1D59-46C8-80CA-EF0B2646B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06BF-B4F7-43F0-A1AB-45BA8097EA1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AB9B4BB-59EA-45C0-ADA8-7642D4BF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DDD0C35-6062-4973-9552-5BB10ACCA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D205-5C91-4B9D-A1B6-E2C922D52A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536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A5512B-32AF-49F0-8F25-C30704D27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FA577F-3C97-4F9E-B96D-00D1627FA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A06097A-09AC-4891-9D5D-9FC6A96AA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8930DEA-D1C2-4BE4-8E2F-D31921605D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1A788BC-9438-4A07-8C07-9500A5374A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1ABBE63-6195-4AF8-9119-E795E3625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06BF-B4F7-43F0-A1AB-45BA8097EA1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06CEAB3-09AB-49AA-A2E8-547F3AD01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22935A3-25CE-4C48-94D4-73D678C71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D205-5C91-4B9D-A1B6-E2C922D52A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695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3C8D8C-679E-4903-9D65-984E4F2BE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5D2BB97-F751-4049-B33B-3BDAE2122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06BF-B4F7-43F0-A1AB-45BA8097EA1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27DABAB-5FA1-487D-9866-DC341513E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927FC77-55C3-4010-9518-D050AD37E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D205-5C91-4B9D-A1B6-E2C922D52A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062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1086EBA-EBA3-473A-AB71-9688C39CC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06BF-B4F7-43F0-A1AB-45BA8097EA1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CD11DA7-C8FE-4AD6-BEB4-AF28CF42F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F568EB-8077-43C7-B92C-F4D9A06AF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D205-5C91-4B9D-A1B6-E2C922D52A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29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BC0E10-F715-4D68-93FB-097E8B101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EE90EE-6898-4F55-8690-3AB25BCF1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0120127-8961-40F1-B80F-1A2578117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9F3EBE8-7776-415A-A8CB-C59D1440E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06BF-B4F7-43F0-A1AB-45BA8097EA1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E2A9B0C-D36E-4EBF-824D-023C3CBC7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B0FD7CC-55AA-4438-9FAD-964C87F5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D205-5C91-4B9D-A1B6-E2C922D52A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646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ACC96D-C075-46A5-85BC-ADFCE481F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CD1958A-1D62-41B9-8E9A-9BCB65D02E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8F2354F-2483-4EA0-8CAC-AD2BAF469A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1A69AF9-ED60-4F92-ADC3-1B6EC7DD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06BF-B4F7-43F0-A1AB-45BA8097EA1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BD515DE-9DE3-4D00-B11A-16393A41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01B86DA-C03B-4265-8722-7FF5360B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D205-5C91-4B9D-A1B6-E2C922D52A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405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8487FE-A4B4-4A02-BD79-63C5FF986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6B9BCFF-2C00-4EB5-A0EC-35F1699827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9A96D7-BBBD-48F6-9FA4-2E5456A2B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06BF-B4F7-43F0-A1AB-45BA8097EA1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E8258E7-83D4-4212-89AC-5F0F040E1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88661D-22CD-40F6-A869-C047B79B7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D205-5C91-4B9D-A1B6-E2C922D52A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310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094AD8F-721B-4CD8-B5C2-580FF03BFE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72A1C2F-DE33-43E8-BE6F-1F297C423F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879561-5765-47E7-86A4-24E18961F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06BF-B4F7-43F0-A1AB-45BA8097EA1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0AC3F7-C207-435A-ACC8-66D705C3C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5C0C19-C1CB-47A0-AB04-03FAE129D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D205-5C91-4B9D-A1B6-E2C922D52A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2101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F8CEED-38C4-4B6D-B863-13EE573BD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A2C6ACC-663E-4F7B-B7A0-5D4EDDAE3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4BCD36-D3B6-4D2E-8829-28542ADA6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558D-E03D-41B4-9D5A-C92578F2FFD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BACEFB-703F-4F4A-B50E-981A6EB10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619036-18AC-4953-8574-7435B7DDE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B2B6-0A1A-45AA-8524-ED5BFD8AE0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62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4B224E-8AA8-4246-8B52-4BF10F48D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9D9297-9E67-4C09-89A3-44235BA31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3133B9-EC46-4215-90B4-6771053CC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558D-E03D-41B4-9D5A-C92578F2FFD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0141A6-2453-4A86-9813-31060E65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D4B810-61D6-4702-8729-C354FC4BB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B2B6-0A1A-45AA-8524-ED5BFD8AE0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618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3CFCCE-82BE-4903-B41C-1C5956A9C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608AFFA-1CD8-46C7-96A1-738FDFDB8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09959A-EF81-432C-B93A-B80E5C32C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558D-E03D-41B4-9D5A-C92578F2FFD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A6980E-A0F4-4C42-9530-65127D8C7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F6B5C9-E195-4C73-B047-0C130A8EB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B2B6-0A1A-45AA-8524-ED5BFD8AE0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3075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5E0E43-7392-41A7-A556-2ECDCA92A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229809-3574-431B-965E-5DD5DAF9E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0A9BD7C-BB83-44F9-9652-0BC995DBE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E0185EE-2887-4BDA-9730-0EDBD130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558D-E03D-41B4-9D5A-C92578F2FFD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05FEA24-95B6-46B7-95AE-3AD77D235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EFE1614-768C-45BB-83DD-670CC36EB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B2B6-0A1A-45AA-8524-ED5BFD8AE0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7341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0C0B3F-D17C-4222-959A-6DB04F42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7BF1FE3-2F18-465D-84BB-11881658F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8DB5D45-4C7E-4752-8A64-9694DFDF3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9797583-B671-4B25-8EF6-FF71E154F4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F3D25F4-D0B2-4FEF-819D-6DCEE4E80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593F79-6D50-4C17-A31F-592D1BC0C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558D-E03D-41B4-9D5A-C92578F2FFD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B76ABC9-BD77-4DC9-AFA2-ECBDF48A7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0726A98-7CC7-4690-AA04-D8DDD5139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B2B6-0A1A-45AA-8524-ED5BFD8AE0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2985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4D7F1C-3442-4260-B03E-B27BB0BFF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546ED27-3D6C-4684-A0E7-C762F6732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558D-E03D-41B4-9D5A-C92578F2FFD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BBD80A3-B83B-4C18-AEB8-2498E4CF8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E136A13-2913-4F05-B23C-6BE51167D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B2B6-0A1A-45AA-8524-ED5BFD8AE0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1806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3CCD5C4-7F01-4F86-809E-3C61D1CD8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558D-E03D-41B4-9D5A-C92578F2FFD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5C28C83-88CF-4A26-9E84-C57E573D1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AC82C3-77FB-4E6F-8658-A73580F8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B2B6-0A1A-45AA-8524-ED5BFD8AE0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226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BBC2AE-229A-45A7-B2D2-68F39DE85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8BCA2E-D8E5-4A46-8AAB-B1891C766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B963A0-BC02-4009-A37A-1E025E70A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AB46C16-C9DA-4376-BC13-0FF5390AE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558D-E03D-41B4-9D5A-C92578F2FFD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053DF0-D915-43AE-957A-D7D55305C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7C7B631-49CF-4AEF-9C6A-6B0B762FB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B2B6-0A1A-45AA-8524-ED5BFD8AE0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72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768B6E-96E1-4D17-AB34-6ED6D4BD8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620AAC7-EA15-45AF-808F-294495062D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B56C477-F8E7-4D80-8662-F92BF3D2DC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9A2EB1B-4B6D-4BFA-AE5E-907A0929D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558D-E03D-41B4-9D5A-C92578F2FFD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0783D6-55F8-4ABC-B138-4E1128C78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1FBD145-D6D4-4AF1-8EE2-0B079C8F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B2B6-0A1A-45AA-8524-ED5BFD8AE0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341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108683-9C51-41A3-9FF2-7F1D15903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B6486C2-8136-4AE3-A5A0-9736DCC7A3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FCB77E-6A41-4F98-9E52-7CEF2A59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558D-E03D-41B4-9D5A-C92578F2FFD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F62E47-030C-4335-9428-869EEE81B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E5DCBC-B9DF-4E6E-B9EC-4EE8ADEDD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B2B6-0A1A-45AA-8524-ED5BFD8AE0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8940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06B0594-E1B0-42CA-849E-450AA1E275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3146507-43E3-4F78-975A-7ACB762546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E9F557-2890-472E-BA9B-5AE767EC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558D-E03D-41B4-9D5A-C92578F2FFD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D57488-2281-41BB-88BB-1CB160258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0D8BE7-BDF8-4F88-9247-ED5C3FB1F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B2B6-0A1A-45AA-8524-ED5BFD8AE0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535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570" y="6178973"/>
            <a:ext cx="1859485" cy="4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線コネクタ 9"/>
          <p:cNvCxnSpPr/>
          <p:nvPr/>
        </p:nvCxnSpPr>
        <p:spPr>
          <a:xfrm>
            <a:off x="158110" y="116632"/>
            <a:ext cx="11964406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158110" y="764704"/>
            <a:ext cx="11964406" cy="0"/>
          </a:xfrm>
          <a:prstGeom prst="line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69485" y="6165304"/>
            <a:ext cx="12053031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2792" y="141847"/>
            <a:ext cx="1542186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正方形/長方形 13"/>
          <p:cNvSpPr/>
          <p:nvPr/>
        </p:nvSpPr>
        <p:spPr>
          <a:xfrm>
            <a:off x="3785382" y="6570950"/>
            <a:ext cx="6480720" cy="332640"/>
          </a:xfrm>
          <a:prstGeom prst="rect">
            <a:avLst/>
          </a:prstGeom>
        </p:spPr>
        <p:txBody>
          <a:bodyPr wrap="square" lIns="123188" tIns="61594" rIns="123188" bIns="61594">
            <a:spAutoFit/>
          </a:bodyPr>
          <a:lstStyle/>
          <a:p>
            <a:r>
              <a:rPr lang="en-US" altLang="ja-JP" sz="1292" dirty="0"/>
              <a:t>©</a:t>
            </a:r>
            <a:r>
              <a:rPr lang="ja-JP" altLang="en-US" sz="1292" dirty="0"/>
              <a:t>　</a:t>
            </a:r>
            <a:r>
              <a:rPr lang="en-US" altLang="ja-JP" sz="1292" dirty="0"/>
              <a:t>OMRON (CHINA) CO., LTD. 1994-2020   All Rights Reserved.</a:t>
            </a:r>
            <a:endParaRPr lang="ja-JP" altLang="en-US" sz="1292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0" y="6433591"/>
            <a:ext cx="2019239" cy="35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723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C</a:t>
            </a:r>
            <a:endParaRPr kumimoji="1" lang="ja-JP" altLang="en-US" sz="1723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10392792" y="6408712"/>
            <a:ext cx="1756319" cy="332656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r"/>
            <a:r>
              <a:rPr lang="en-US" altLang="ja-JP" sz="1231" i="1" dirty="0"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fld id="{D42D0AC4-D7B1-4AF9-8C8A-0AC5F2C75E32}" type="slidenum">
              <a:rPr lang="en-US" altLang="ja-JP" sz="1231" i="1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r>
              <a:rPr lang="en-US" altLang="ja-JP" sz="123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2462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0" r:id="rId2"/>
    <p:sldLayoutId id="2147483666" r:id="rId3"/>
    <p:sldLayoutId id="2147483667" r:id="rId4"/>
    <p:sldLayoutId id="2147483671" r:id="rId5"/>
    <p:sldLayoutId id="2147483668" r:id="rId6"/>
    <p:sldLayoutId id="2147483669" r:id="rId7"/>
    <p:sldLayoutId id="2147483696" r:id="rId8"/>
  </p:sldLayoutIdLst>
  <p:hf sldNum="0" hdr="0" ftr="0" dt="0"/>
  <p:txStyles>
    <p:titleStyle>
      <a:lvl1pPr algn="ctr" defTabSz="1125444" rtl="0" eaLnBrk="1" latinLnBrk="0" hangingPunct="1">
        <a:spcBef>
          <a:spcPct val="0"/>
        </a:spcBef>
        <a:buNone/>
        <a:defRPr kumimoji="1" sz="54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2041" indent="-422041" algn="l" defTabSz="112544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939" kern="1200">
          <a:solidFill>
            <a:schemeClr val="tx1"/>
          </a:solidFill>
          <a:latin typeface="+mn-lt"/>
          <a:ea typeface="+mn-ea"/>
          <a:cs typeface="+mn-cs"/>
        </a:defRPr>
      </a:lvl1pPr>
      <a:lvl2pPr marL="914423" indent="-351701" algn="l" defTabSz="1125444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446" kern="1200">
          <a:solidFill>
            <a:schemeClr val="tx1"/>
          </a:solidFill>
          <a:latin typeface="+mn-lt"/>
          <a:ea typeface="+mn-ea"/>
          <a:cs typeface="+mn-cs"/>
        </a:defRPr>
      </a:lvl2pPr>
      <a:lvl3pPr marL="1406804" indent="-281361" algn="l" defTabSz="112544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954" kern="1200">
          <a:solidFill>
            <a:schemeClr val="tx1"/>
          </a:solidFill>
          <a:latin typeface="+mn-lt"/>
          <a:ea typeface="+mn-ea"/>
          <a:cs typeface="+mn-cs"/>
        </a:defRPr>
      </a:lvl3pPr>
      <a:lvl4pPr marL="1969526" indent="-281361" algn="l" defTabSz="1125444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4pPr>
      <a:lvl5pPr marL="2532248" indent="-281361" algn="l" defTabSz="1125444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5pPr>
      <a:lvl6pPr marL="3094970" indent="-281361" algn="l" defTabSz="112544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1" indent="-281361" algn="l" defTabSz="112544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20413" indent="-281361" algn="l" defTabSz="112544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3135" indent="-281361" algn="l" defTabSz="1125444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125444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C629AD9-071A-4186-A3E5-16DAE2B8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307089-56D0-4500-AD02-1616452F4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C1D3BD-D618-48FC-8095-486CACBE1F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706BF-B4F7-43F0-A1AB-45BA8097EA1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22ACCF-8C95-4D06-933E-E76BEB2CF6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4C7B5E-F5A9-4A1F-955B-1249F716D5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D205-5C91-4B9D-A1B6-E2C922D52A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34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C7C9B56-B01E-4AB6-A691-F4D9B13B0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C317414-ACCE-4A20-A224-873091A76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0BE060-D5F3-4038-8BE5-4DABA2D7F3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558D-E03D-41B4-9D5A-C92578F2FFD7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6639DA-A70F-4A69-AD41-9072B7EB18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A12346-8D6D-4707-AB38-92685D3BC7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BB2B6-0A1A-45AA-8524-ED5BFD8AE0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13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g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平行四边形 2">
            <a:extLst>
              <a:ext uri="{FF2B5EF4-FFF2-40B4-BE49-F238E27FC236}">
                <a16:creationId xmlns:a16="http://schemas.microsoft.com/office/drawing/2014/main" id="{630F2A5C-C2A8-445A-A448-8C2F587EB2A2}"/>
              </a:ext>
            </a:extLst>
          </p:cNvPr>
          <p:cNvSpPr/>
          <p:nvPr/>
        </p:nvSpPr>
        <p:spPr>
          <a:xfrm>
            <a:off x="909540" y="3615980"/>
            <a:ext cx="3192343" cy="1688184"/>
          </a:xfrm>
          <a:custGeom>
            <a:avLst/>
            <a:gdLst>
              <a:gd name="connsiteX0" fmla="*/ 0 w 3855910"/>
              <a:gd name="connsiteY0" fmla="*/ 6532 h 1764300"/>
              <a:gd name="connsiteX1" fmla="*/ 3855910 w 3855910"/>
              <a:gd name="connsiteY1" fmla="*/ 0 h 1764300"/>
              <a:gd name="connsiteX2" fmla="*/ 3271473 w 3855910"/>
              <a:gd name="connsiteY2" fmla="*/ 1764300 h 1764300"/>
              <a:gd name="connsiteX3" fmla="*/ 0 w 3855910"/>
              <a:gd name="connsiteY3" fmla="*/ 1764300 h 1764300"/>
              <a:gd name="connsiteX4" fmla="*/ 0 w 3855910"/>
              <a:gd name="connsiteY4" fmla="*/ 6532 h 176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5910" h="1764300">
                <a:moveTo>
                  <a:pt x="0" y="6532"/>
                </a:moveTo>
                <a:lnTo>
                  <a:pt x="3855910" y="0"/>
                </a:lnTo>
                <a:lnTo>
                  <a:pt x="3271473" y="1764300"/>
                </a:lnTo>
                <a:lnTo>
                  <a:pt x="0" y="1764300"/>
                </a:lnTo>
                <a:lnTo>
                  <a:pt x="0" y="65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平行四边形 39">
            <a:extLst>
              <a:ext uri="{FF2B5EF4-FFF2-40B4-BE49-F238E27FC236}">
                <a16:creationId xmlns:a16="http://schemas.microsoft.com/office/drawing/2014/main" id="{A5D65187-C601-4C5E-8039-52DAF7D0F11E}"/>
              </a:ext>
            </a:extLst>
          </p:cNvPr>
          <p:cNvSpPr/>
          <p:nvPr/>
        </p:nvSpPr>
        <p:spPr>
          <a:xfrm>
            <a:off x="3799179" y="3615980"/>
            <a:ext cx="7553405" cy="1694322"/>
          </a:xfrm>
          <a:custGeom>
            <a:avLst/>
            <a:gdLst/>
            <a:ahLst/>
            <a:cxnLst/>
            <a:rect l="l" t="t" r="r" b="b"/>
            <a:pathLst>
              <a:path w="5703525" h="1757768">
                <a:moveTo>
                  <a:pt x="415097" y="0"/>
                </a:moveTo>
                <a:lnTo>
                  <a:pt x="5703525" y="0"/>
                </a:lnTo>
                <a:lnTo>
                  <a:pt x="5703525" y="1757768"/>
                </a:lnTo>
                <a:lnTo>
                  <a:pt x="0" y="1757768"/>
                </a:lnTo>
                <a:close/>
              </a:path>
            </a:pathLst>
          </a:custGeom>
          <a:solidFill>
            <a:srgbClr val="22477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269DEAF-ABC2-4CA3-99A0-F8687CE0EFB0}"/>
              </a:ext>
            </a:extLst>
          </p:cNvPr>
          <p:cNvGrpSpPr/>
          <p:nvPr/>
        </p:nvGrpSpPr>
        <p:grpSpPr>
          <a:xfrm>
            <a:off x="1913838" y="1325561"/>
            <a:ext cx="845449" cy="8453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77">
              <a:extLst>
                <a:ext uri="{FF2B5EF4-FFF2-40B4-BE49-F238E27FC236}">
                  <a16:creationId xmlns:a16="http://schemas.microsoft.com/office/drawing/2014/main" id="{AAAC9DB2-1B68-44C8-A075-73671CA7ED0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72A69DE2-B018-4578-B966-FA0E0730DB11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E1E4FF92-588B-47FB-AACA-ACEFA9EFC210}"/>
              </a:ext>
            </a:extLst>
          </p:cNvPr>
          <p:cNvGrpSpPr/>
          <p:nvPr/>
        </p:nvGrpSpPr>
        <p:grpSpPr>
          <a:xfrm>
            <a:off x="2946506" y="1977997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同心圆 77">
              <a:extLst>
                <a:ext uri="{FF2B5EF4-FFF2-40B4-BE49-F238E27FC236}">
                  <a16:creationId xmlns:a16="http://schemas.microsoft.com/office/drawing/2014/main" id="{8B6AE96A-81FE-4D7A-AAEA-C3EAAE7654BD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260929CB-A46E-4AB1-84EB-36414DB7B8E3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7FFD1E8B-8042-4AC2-B8FC-948982718B4A}"/>
              </a:ext>
            </a:extLst>
          </p:cNvPr>
          <p:cNvGrpSpPr/>
          <p:nvPr/>
        </p:nvGrpSpPr>
        <p:grpSpPr>
          <a:xfrm>
            <a:off x="3538853" y="1610435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77">
              <a:extLst>
                <a:ext uri="{FF2B5EF4-FFF2-40B4-BE49-F238E27FC236}">
                  <a16:creationId xmlns:a16="http://schemas.microsoft.com/office/drawing/2014/main" id="{00C6B870-0426-4FF7-83EE-6AEC6B71151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01F1BAAB-B9D2-4CBA-913A-3BAF0389757A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AF1C2335-0C4F-4378-AE78-42065AC42A8A}"/>
              </a:ext>
            </a:extLst>
          </p:cNvPr>
          <p:cNvGrpSpPr/>
          <p:nvPr/>
        </p:nvGrpSpPr>
        <p:grpSpPr>
          <a:xfrm>
            <a:off x="4259288" y="1906970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77">
              <a:extLst>
                <a:ext uri="{FF2B5EF4-FFF2-40B4-BE49-F238E27FC236}">
                  <a16:creationId xmlns:a16="http://schemas.microsoft.com/office/drawing/2014/main" id="{F9E44476-5F20-419D-A541-0446735634EE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C3A2F7FC-928F-40F0-874B-630D2373E438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986AAF94-6007-43F4-9B55-8D5D4E51C7E1}"/>
              </a:ext>
            </a:extLst>
          </p:cNvPr>
          <p:cNvGrpSpPr/>
          <p:nvPr/>
        </p:nvGrpSpPr>
        <p:grpSpPr>
          <a:xfrm>
            <a:off x="4976057" y="1115914"/>
            <a:ext cx="1097690" cy="10975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77">
              <a:extLst>
                <a:ext uri="{FF2B5EF4-FFF2-40B4-BE49-F238E27FC236}">
                  <a16:creationId xmlns:a16="http://schemas.microsoft.com/office/drawing/2014/main" id="{F427AA4A-F1F8-4E69-94BD-6A68BA1CF12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9A802BED-6E8B-4909-916C-FCA69D01A273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716AAC2-D94D-468F-9F7E-E3CD0C4717B7}"/>
              </a:ext>
            </a:extLst>
          </p:cNvPr>
          <p:cNvGrpSpPr/>
          <p:nvPr/>
        </p:nvGrpSpPr>
        <p:grpSpPr>
          <a:xfrm>
            <a:off x="7035530" y="5258005"/>
            <a:ext cx="610110" cy="61003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77">
              <a:extLst>
                <a:ext uri="{FF2B5EF4-FFF2-40B4-BE49-F238E27FC236}">
                  <a16:creationId xmlns:a16="http://schemas.microsoft.com/office/drawing/2014/main" id="{98CE40F3-D957-4810-8382-5C7EEF084C9F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36C3E1B8-4F8A-45AB-BEC1-7B2F2E372382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CC930DF3-97E9-4163-908C-08397D187AF2}"/>
              </a:ext>
            </a:extLst>
          </p:cNvPr>
          <p:cNvGrpSpPr/>
          <p:nvPr/>
        </p:nvGrpSpPr>
        <p:grpSpPr>
          <a:xfrm>
            <a:off x="8795593" y="5094523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77">
              <a:extLst>
                <a:ext uri="{FF2B5EF4-FFF2-40B4-BE49-F238E27FC236}">
                  <a16:creationId xmlns:a16="http://schemas.microsoft.com/office/drawing/2014/main" id="{01CFC761-3BEA-41D8-AC37-1C8FCE4447FA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79091AB1-AE62-4AF3-8E4D-D8071FC0872A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0FA0F0BB-06DE-4789-82F9-389224A6C5E9}"/>
              </a:ext>
            </a:extLst>
          </p:cNvPr>
          <p:cNvGrpSpPr/>
          <p:nvPr/>
        </p:nvGrpSpPr>
        <p:grpSpPr>
          <a:xfrm>
            <a:off x="8175225" y="5420674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9" name="同心圆 77">
              <a:extLst>
                <a:ext uri="{FF2B5EF4-FFF2-40B4-BE49-F238E27FC236}">
                  <a16:creationId xmlns:a16="http://schemas.microsoft.com/office/drawing/2014/main" id="{ECCDF774-2D52-4572-A9BB-BED8C2AEA5F6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3D198B81-3EDD-4208-8CBD-355C1066571A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EA30946-52D6-4C97-A412-EC6FD90C43DF}"/>
              </a:ext>
            </a:extLst>
          </p:cNvPr>
          <p:cNvGrpSpPr/>
          <p:nvPr/>
        </p:nvGrpSpPr>
        <p:grpSpPr>
          <a:xfrm>
            <a:off x="9500888" y="5369703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2" name="同心圆 77">
              <a:extLst>
                <a:ext uri="{FF2B5EF4-FFF2-40B4-BE49-F238E27FC236}">
                  <a16:creationId xmlns:a16="http://schemas.microsoft.com/office/drawing/2014/main" id="{088B03DF-6501-45C5-B123-804A7EBA3AA7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74F7B970-104E-48DD-945D-41FCFFABC3CD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TextBox 7">
            <a:extLst>
              <a:ext uri="{FF2B5EF4-FFF2-40B4-BE49-F238E27FC236}">
                <a16:creationId xmlns:a16="http://schemas.microsoft.com/office/drawing/2014/main" id="{17EDF057-38E6-4730-A4B2-F381D7D03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195" y="3789733"/>
            <a:ext cx="7409389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OHC</a:t>
            </a:r>
            <a:r>
              <a:rPr lang="zh-CN" altLang="en-US" sz="4400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次期健太郎数据上传</a:t>
            </a:r>
            <a:endParaRPr lang="en-US" altLang="zh-CN" sz="4400" dirty="0">
              <a:solidFill>
                <a:schemeClr val="bg1"/>
              </a:solidFill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SDK</a:t>
            </a:r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介绍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标题 1">
            <a:extLst>
              <a:ext uri="{FF2B5EF4-FFF2-40B4-BE49-F238E27FC236}">
                <a16:creationId xmlns:a16="http://schemas.microsoft.com/office/drawing/2014/main" id="{4EFBC0FA-DF9C-4A0F-9EF0-48EFF6A7FA3F}"/>
              </a:ext>
            </a:extLst>
          </p:cNvPr>
          <p:cNvSpPr txBox="1">
            <a:spLocks/>
          </p:cNvSpPr>
          <p:nvPr/>
        </p:nvSpPr>
        <p:spPr>
          <a:xfrm>
            <a:off x="335360" y="260648"/>
            <a:ext cx="8064896" cy="418058"/>
          </a:xfrm>
        </p:spPr>
        <p:txBody>
          <a:bodyPr anchor="ctr"/>
          <a:lstStyle>
            <a:lvl1pPr algn="ctr" defTabSz="1125444" rtl="0" eaLnBrk="1" latinLnBrk="0" hangingPunct="1"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zh-CN" altLang="en-US" sz="7200" dirty="0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FA4DF43-F696-4BAE-80DE-0D97D357E9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" t="19699" r="7654" b="19575"/>
          <a:stretch/>
        </p:blipFill>
        <p:spPr bwMode="auto">
          <a:xfrm>
            <a:off x="1199456" y="3717032"/>
            <a:ext cx="2070138" cy="148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00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A4073EA-76AA-4AA4-A244-C15E51DFA7B0}"/>
              </a:ext>
            </a:extLst>
          </p:cNvPr>
          <p:cNvGrpSpPr/>
          <p:nvPr/>
        </p:nvGrpSpPr>
        <p:grpSpPr>
          <a:xfrm>
            <a:off x="695400" y="1340768"/>
            <a:ext cx="1914458" cy="1914458"/>
            <a:chOff x="400614" y="153236"/>
            <a:chExt cx="1914458" cy="1914458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2494AB66-8456-461E-B95F-EB654DDE113A}"/>
                </a:ext>
              </a:extLst>
            </p:cNvPr>
            <p:cNvGrpSpPr/>
            <p:nvPr/>
          </p:nvGrpSpPr>
          <p:grpSpPr>
            <a:xfrm>
              <a:off x="400614" y="153236"/>
              <a:ext cx="1914458" cy="1914458"/>
              <a:chOff x="1677608" y="2996952"/>
              <a:chExt cx="1395643" cy="1395643"/>
            </a:xfrm>
          </p:grpSpPr>
          <p:sp>
            <p:nvSpPr>
              <p:cNvPr id="8" name="Oval 60">
                <a:extLst>
                  <a:ext uri="{FF2B5EF4-FFF2-40B4-BE49-F238E27FC236}">
                    <a16:creationId xmlns:a16="http://schemas.microsoft.com/office/drawing/2014/main" id="{78EA0ACC-EE06-44FF-9F56-2CFFB97B0C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77608" y="2996952"/>
                <a:ext cx="1395643" cy="13956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1000"/>
                    </a:schemeClr>
                  </a:gs>
                  <a:gs pos="0">
                    <a:schemeClr val="bg1">
                      <a:lumMod val="9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17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prstClr val="white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Oval 29">
                <a:extLst>
                  <a:ext uri="{FF2B5EF4-FFF2-40B4-BE49-F238E27FC236}">
                    <a16:creationId xmlns:a16="http://schemas.microsoft.com/office/drawing/2014/main" id="{8ADF8EFE-D91B-42F1-89FF-7BA25D14F8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50114" y="3169458"/>
                <a:ext cx="1050630" cy="105063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120650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innerShdw blurRad="330200" dist="1651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9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D1BAD99C-56F6-40AA-A623-32E54E680A52}"/>
                </a:ext>
              </a:extLst>
            </p:cNvPr>
            <p:cNvGrpSpPr/>
            <p:nvPr/>
          </p:nvGrpSpPr>
          <p:grpSpPr>
            <a:xfrm>
              <a:off x="682768" y="707941"/>
              <a:ext cx="1352707" cy="711982"/>
              <a:chOff x="3896925" y="1033243"/>
              <a:chExt cx="1352707" cy="711982"/>
            </a:xfrm>
          </p:grpSpPr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B6DFDCE6-996D-4D98-8C0D-B672C2370683}"/>
                  </a:ext>
                </a:extLst>
              </p:cNvPr>
              <p:cNvSpPr txBox="1"/>
              <p:nvPr/>
            </p:nvSpPr>
            <p:spPr>
              <a:xfrm>
                <a:off x="3899482" y="1360662"/>
                <a:ext cx="1350150" cy="384563"/>
              </a:xfrm>
              <a:prstGeom prst="rect">
                <a:avLst/>
              </a:prstGeom>
              <a:noFill/>
            </p:spPr>
            <p:txBody>
              <a:bodyPr wrap="square" lIns="0" tIns="0" rIns="0" bIns="0" anchor="b" anchorCtr="0">
                <a:norm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cs typeface="+mn-ea"/>
                    <a:sym typeface="Arial" panose="020B0604020202020204" pitchFamily="34" charset="0"/>
                  </a:rPr>
                  <a:t>Contents</a:t>
                </a:r>
              </a:p>
            </p:txBody>
          </p:sp>
          <p:sp>
            <p:nvSpPr>
              <p:cNvPr id="7" name="Rectangle 9">
                <a:extLst>
                  <a:ext uri="{FF2B5EF4-FFF2-40B4-BE49-F238E27FC236}">
                    <a16:creationId xmlns:a16="http://schemas.microsoft.com/office/drawing/2014/main" id="{E1804CBF-E2B8-441F-90E2-09136571179B}"/>
                  </a:ext>
                </a:extLst>
              </p:cNvPr>
              <p:cNvSpPr/>
              <p:nvPr/>
            </p:nvSpPr>
            <p:spPr>
              <a:xfrm>
                <a:off x="3896925" y="1033243"/>
                <a:ext cx="1350150" cy="6924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/>
                <a:r>
                  <a:rPr lang="zh-CN" altLang="en-US" sz="32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cs typeface="+mn-ea"/>
                    <a:sym typeface="Arial" panose="020B0604020202020204" pitchFamily="34" charset="0"/>
                  </a:rPr>
                  <a:t>目录</a:t>
                </a: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672CFE9-48A9-42D9-AEDF-FB437DE4F882}"/>
              </a:ext>
            </a:extLst>
          </p:cNvPr>
          <p:cNvGrpSpPr/>
          <p:nvPr/>
        </p:nvGrpSpPr>
        <p:grpSpPr>
          <a:xfrm>
            <a:off x="1624347" y="3474978"/>
            <a:ext cx="784044" cy="784044"/>
            <a:chOff x="871310" y="2116097"/>
            <a:chExt cx="784044" cy="784044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EFA3F778-2B68-4590-8D0F-7AF1ECD280DB}"/>
                </a:ext>
              </a:extLst>
            </p:cNvPr>
            <p:cNvGrpSpPr/>
            <p:nvPr/>
          </p:nvGrpSpPr>
          <p:grpSpPr>
            <a:xfrm>
              <a:off x="871310" y="2116097"/>
              <a:ext cx="784044" cy="784044"/>
              <a:chOff x="1677608" y="2996952"/>
              <a:chExt cx="1395643" cy="1395643"/>
            </a:xfrm>
          </p:grpSpPr>
          <p:sp>
            <p:nvSpPr>
              <p:cNvPr id="17" name="Oval 60">
                <a:extLst>
                  <a:ext uri="{FF2B5EF4-FFF2-40B4-BE49-F238E27FC236}">
                    <a16:creationId xmlns:a16="http://schemas.microsoft.com/office/drawing/2014/main" id="{699A2763-7D7A-4DAA-8421-8266504627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77608" y="2996952"/>
                <a:ext cx="1395643" cy="13956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1000"/>
                    </a:schemeClr>
                  </a:gs>
                  <a:gs pos="0">
                    <a:schemeClr val="bg1">
                      <a:lumMod val="9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17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prstClr val="white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Oval 29">
                <a:extLst>
                  <a:ext uri="{FF2B5EF4-FFF2-40B4-BE49-F238E27FC236}">
                    <a16:creationId xmlns:a16="http://schemas.microsoft.com/office/drawing/2014/main" id="{F696B03C-BDA6-4377-81CB-7DA5382475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50114" y="3169458"/>
                <a:ext cx="1050630" cy="105063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120650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innerShdw blurRad="330200" dist="1651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9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4B3C63BB-29C2-4A27-9F56-64D68722881A}"/>
                </a:ext>
              </a:extLst>
            </p:cNvPr>
            <p:cNvSpPr txBox="1"/>
            <p:nvPr/>
          </p:nvSpPr>
          <p:spPr>
            <a:xfrm>
              <a:off x="1071933" y="2223777"/>
              <a:ext cx="396348" cy="549811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3B4FC15A-9D43-49E9-8397-B0623BCF6316}"/>
              </a:ext>
            </a:extLst>
          </p:cNvPr>
          <p:cNvSpPr txBox="1"/>
          <p:nvPr/>
        </p:nvSpPr>
        <p:spPr>
          <a:xfrm>
            <a:off x="2110880" y="3775926"/>
            <a:ext cx="2971930" cy="182148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Autofit/>
          </a:bodyPr>
          <a:lstStyle/>
          <a:p>
            <a:pPr marL="211021" indent="-21102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chemeClr val="tx2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概要</a:t>
            </a:r>
            <a:endParaRPr lang="en-US" altLang="zh-CN" sz="1600" b="1" dirty="0">
              <a:solidFill>
                <a:schemeClr val="tx2"/>
              </a:solidFill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D938797-0EF1-4DF9-9BD7-3EBE73DA756A}"/>
              </a:ext>
            </a:extLst>
          </p:cNvPr>
          <p:cNvGrpSpPr/>
          <p:nvPr/>
        </p:nvGrpSpPr>
        <p:grpSpPr>
          <a:xfrm>
            <a:off x="5298834" y="3474978"/>
            <a:ext cx="784044" cy="784044"/>
            <a:chOff x="1677608" y="2996952"/>
            <a:chExt cx="1395643" cy="1395643"/>
          </a:xfrm>
        </p:grpSpPr>
        <p:sp>
          <p:nvSpPr>
            <p:cNvPr id="25" name="Oval 60">
              <a:extLst>
                <a:ext uri="{FF2B5EF4-FFF2-40B4-BE49-F238E27FC236}">
                  <a16:creationId xmlns:a16="http://schemas.microsoft.com/office/drawing/2014/main" id="{A06EC89F-197A-4D4A-8811-A169639FBA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Oval 29">
              <a:extLst>
                <a:ext uri="{FF2B5EF4-FFF2-40B4-BE49-F238E27FC236}">
                  <a16:creationId xmlns:a16="http://schemas.microsoft.com/office/drawing/2014/main" id="{AA7502B2-9D18-43D4-81EE-29C9BED697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99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6">
            <a:extLst>
              <a:ext uri="{FF2B5EF4-FFF2-40B4-BE49-F238E27FC236}">
                <a16:creationId xmlns:a16="http://schemas.microsoft.com/office/drawing/2014/main" id="{9F0C7476-BFCB-489B-BE14-EFD8382F727E}"/>
              </a:ext>
            </a:extLst>
          </p:cNvPr>
          <p:cNvSpPr txBox="1"/>
          <p:nvPr/>
        </p:nvSpPr>
        <p:spPr>
          <a:xfrm>
            <a:off x="5420556" y="3600527"/>
            <a:ext cx="538850" cy="53091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0374CA06-3446-4F2A-9C22-1F3B1C38D8AD}"/>
              </a:ext>
            </a:extLst>
          </p:cNvPr>
          <p:cNvSpPr txBox="1"/>
          <p:nvPr/>
        </p:nvSpPr>
        <p:spPr>
          <a:xfrm>
            <a:off x="5772920" y="3775926"/>
            <a:ext cx="2971931" cy="182148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Autofit/>
          </a:bodyPr>
          <a:lstStyle/>
          <a:p>
            <a:pPr marL="211021" indent="-21102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2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SDK </a:t>
            </a:r>
            <a:r>
              <a:rPr lang="zh-CN" altLang="en-US" sz="1600" b="1" dirty="0">
                <a:solidFill>
                  <a:schemeClr val="tx2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调用说明</a:t>
            </a:r>
            <a:endParaRPr lang="en-US" altLang="zh-CN" sz="1600" b="1" dirty="0">
              <a:solidFill>
                <a:schemeClr val="tx2"/>
              </a:solidFill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6FFB8D3-F070-4D01-AC63-7E8E8127D56F}"/>
              </a:ext>
            </a:extLst>
          </p:cNvPr>
          <p:cNvGrpSpPr/>
          <p:nvPr/>
        </p:nvGrpSpPr>
        <p:grpSpPr>
          <a:xfrm>
            <a:off x="1624347" y="4775438"/>
            <a:ext cx="784044" cy="784044"/>
            <a:chOff x="871310" y="3416557"/>
            <a:chExt cx="784044" cy="784044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A1E4DC44-6C5A-4949-B44B-F17A0E0EE41C}"/>
                </a:ext>
              </a:extLst>
            </p:cNvPr>
            <p:cNvGrpSpPr/>
            <p:nvPr/>
          </p:nvGrpSpPr>
          <p:grpSpPr>
            <a:xfrm>
              <a:off x="871310" y="3416557"/>
              <a:ext cx="784044" cy="784044"/>
              <a:chOff x="1677608" y="2996952"/>
              <a:chExt cx="1395643" cy="1395643"/>
            </a:xfrm>
          </p:grpSpPr>
          <p:sp>
            <p:nvSpPr>
              <p:cNvPr id="34" name="Oval 60">
                <a:extLst>
                  <a:ext uri="{FF2B5EF4-FFF2-40B4-BE49-F238E27FC236}">
                    <a16:creationId xmlns:a16="http://schemas.microsoft.com/office/drawing/2014/main" id="{8ADBDAB1-C010-4BDE-A377-F1FB0B6E50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77608" y="2996952"/>
                <a:ext cx="1395643" cy="13956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1000"/>
                    </a:schemeClr>
                  </a:gs>
                  <a:gs pos="0">
                    <a:schemeClr val="bg1">
                      <a:lumMod val="9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17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prstClr val="white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Oval 29">
                <a:extLst>
                  <a:ext uri="{FF2B5EF4-FFF2-40B4-BE49-F238E27FC236}">
                    <a16:creationId xmlns:a16="http://schemas.microsoft.com/office/drawing/2014/main" id="{87734DE2-6B7A-4B62-BED6-254329E856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50114" y="3169458"/>
                <a:ext cx="1050630" cy="105063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120650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innerShdw blurRad="330200" dist="1651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9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3" name="TextBox 21">
              <a:extLst>
                <a:ext uri="{FF2B5EF4-FFF2-40B4-BE49-F238E27FC236}">
                  <a16:creationId xmlns:a16="http://schemas.microsoft.com/office/drawing/2014/main" id="{A60470D0-78A4-4DD7-BBF1-72574D64DB86}"/>
                </a:ext>
              </a:extLst>
            </p:cNvPr>
            <p:cNvSpPr txBox="1"/>
            <p:nvPr/>
          </p:nvSpPr>
          <p:spPr>
            <a:xfrm>
              <a:off x="1024997" y="3532292"/>
              <a:ext cx="549670" cy="53091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</p:grpSp>
      <p:sp>
        <p:nvSpPr>
          <p:cNvPr id="30" name="TextBox 23">
            <a:extLst>
              <a:ext uri="{FF2B5EF4-FFF2-40B4-BE49-F238E27FC236}">
                <a16:creationId xmlns:a16="http://schemas.microsoft.com/office/drawing/2014/main" id="{D8B135DE-F712-424E-8C76-7613DC4671AB}"/>
              </a:ext>
            </a:extLst>
          </p:cNvPr>
          <p:cNvSpPr txBox="1"/>
          <p:nvPr/>
        </p:nvSpPr>
        <p:spPr>
          <a:xfrm>
            <a:off x="2110880" y="5076386"/>
            <a:ext cx="2971930" cy="182148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Autofit/>
          </a:bodyPr>
          <a:lstStyle/>
          <a:p>
            <a:pPr marL="211021" indent="-21102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2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Demo</a:t>
            </a:r>
            <a:r>
              <a:rPr lang="zh-CN" altLang="en-US" sz="1600" b="1" dirty="0">
                <a:solidFill>
                  <a:schemeClr val="tx2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使用说明</a:t>
            </a:r>
            <a:endParaRPr lang="en-US" altLang="zh-CN" sz="1600" b="1" dirty="0">
              <a:solidFill>
                <a:schemeClr val="tx2"/>
              </a:solidFill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8">
            <a:extLst>
              <a:ext uri="{FF2B5EF4-FFF2-40B4-BE49-F238E27FC236}">
                <a16:creationId xmlns:a16="http://schemas.microsoft.com/office/drawing/2014/main" id="{6B7FC1AE-D883-4A05-88E8-173AF0EE835B}"/>
              </a:ext>
            </a:extLst>
          </p:cNvPr>
          <p:cNvSpPr txBox="1"/>
          <p:nvPr/>
        </p:nvSpPr>
        <p:spPr>
          <a:xfrm>
            <a:off x="5772921" y="4964187"/>
            <a:ext cx="2971931" cy="182148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Autofit/>
          </a:bodyPr>
          <a:lstStyle/>
          <a:p>
            <a:pPr marL="211021" indent="-211021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1600" b="1" dirty="0">
              <a:solidFill>
                <a:schemeClr val="tx2"/>
              </a:solidFill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4D404B11-5A5B-4F63-A248-EFFA5AC7BFBB}"/>
              </a:ext>
            </a:extLst>
          </p:cNvPr>
          <p:cNvGrpSpPr/>
          <p:nvPr/>
        </p:nvGrpSpPr>
        <p:grpSpPr>
          <a:xfrm>
            <a:off x="5874898" y="2001045"/>
            <a:ext cx="845449" cy="8453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77">
              <a:extLst>
                <a:ext uri="{FF2B5EF4-FFF2-40B4-BE49-F238E27FC236}">
                  <a16:creationId xmlns:a16="http://schemas.microsoft.com/office/drawing/2014/main" id="{1ADEDEBC-2AF1-4451-9F74-809B64C8B4D2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E656469E-B830-4CB2-B767-8D9002297CD4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3C52F097-BAD2-498B-8D4E-D2918C02749C}"/>
              </a:ext>
            </a:extLst>
          </p:cNvPr>
          <p:cNvGrpSpPr/>
          <p:nvPr/>
        </p:nvGrpSpPr>
        <p:grpSpPr>
          <a:xfrm>
            <a:off x="6907566" y="2653481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9" name="同心圆 77">
              <a:extLst>
                <a:ext uri="{FF2B5EF4-FFF2-40B4-BE49-F238E27FC236}">
                  <a16:creationId xmlns:a16="http://schemas.microsoft.com/office/drawing/2014/main" id="{E6E5C32C-A214-4A66-8F8E-4311AB1A786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4EA72216-6D01-4596-90FC-2D74973C66CF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63BA719E-521C-44E1-86DC-49BCF60EACB9}"/>
              </a:ext>
            </a:extLst>
          </p:cNvPr>
          <p:cNvGrpSpPr/>
          <p:nvPr/>
        </p:nvGrpSpPr>
        <p:grpSpPr>
          <a:xfrm>
            <a:off x="7499913" y="2285919"/>
            <a:ext cx="491023" cy="490959"/>
            <a:chOff x="304800" y="673100"/>
            <a:chExt cx="4000500" cy="4000500"/>
          </a:xfrm>
          <a:solidFill>
            <a:schemeClr val="tx2">
              <a:lumMod val="60000"/>
              <a:lumOff val="40000"/>
            </a:schemeClr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2" name="同心圆 77">
              <a:extLst>
                <a:ext uri="{FF2B5EF4-FFF2-40B4-BE49-F238E27FC236}">
                  <a16:creationId xmlns:a16="http://schemas.microsoft.com/office/drawing/2014/main" id="{3D8D0699-69C2-4FD9-8EC9-AD1EB47AE78B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D564EE60-00A9-4824-8CD3-2A3ABBB4B283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5FCCCF74-94AF-4245-B9C7-63D6BC9AA97D}"/>
              </a:ext>
            </a:extLst>
          </p:cNvPr>
          <p:cNvGrpSpPr/>
          <p:nvPr/>
        </p:nvGrpSpPr>
        <p:grpSpPr>
          <a:xfrm>
            <a:off x="8220348" y="2582454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同心圆 77">
              <a:extLst>
                <a:ext uri="{FF2B5EF4-FFF2-40B4-BE49-F238E27FC236}">
                  <a16:creationId xmlns:a16="http://schemas.microsoft.com/office/drawing/2014/main" id="{E61D9EB4-9B2F-4E0A-B330-051A5F257A6F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FE19D16B-AFBE-440D-B0AC-637B65AF52AB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EC2AD98A-721D-4287-9FC5-0C8A18772F8F}"/>
              </a:ext>
            </a:extLst>
          </p:cNvPr>
          <p:cNvGrpSpPr/>
          <p:nvPr/>
        </p:nvGrpSpPr>
        <p:grpSpPr>
          <a:xfrm>
            <a:off x="8937117" y="1791398"/>
            <a:ext cx="1097690" cy="1097546"/>
            <a:chOff x="304800" y="673100"/>
            <a:chExt cx="4000500" cy="4000500"/>
          </a:xfrm>
          <a:solidFill>
            <a:schemeClr val="accent1">
              <a:lumMod val="75000"/>
            </a:schemeClr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8" name="同心圆 77">
              <a:extLst>
                <a:ext uri="{FF2B5EF4-FFF2-40B4-BE49-F238E27FC236}">
                  <a16:creationId xmlns:a16="http://schemas.microsoft.com/office/drawing/2014/main" id="{5860F356-8D3B-43E3-9BAA-92304E6C6ADD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B63BD0BD-8036-4D15-8A24-6F9D152E0321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30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>
            <a:extLst>
              <a:ext uri="{FF2B5EF4-FFF2-40B4-BE49-F238E27FC236}">
                <a16:creationId xmlns:a16="http://schemas.microsoft.com/office/drawing/2014/main" id="{A64C7106-D673-4DC8-9C3F-F08927045088}"/>
              </a:ext>
            </a:extLst>
          </p:cNvPr>
          <p:cNvSpPr/>
          <p:nvPr/>
        </p:nvSpPr>
        <p:spPr>
          <a:xfrm>
            <a:off x="947936" y="3823110"/>
            <a:ext cx="2974436" cy="1541926"/>
          </a:xfrm>
          <a:custGeom>
            <a:avLst/>
            <a:gdLst>
              <a:gd name="connsiteX0" fmla="*/ 0 w 3855910"/>
              <a:gd name="connsiteY0" fmla="*/ 6532 h 1764300"/>
              <a:gd name="connsiteX1" fmla="*/ 3855910 w 3855910"/>
              <a:gd name="connsiteY1" fmla="*/ 0 h 1764300"/>
              <a:gd name="connsiteX2" fmla="*/ 3271473 w 3855910"/>
              <a:gd name="connsiteY2" fmla="*/ 1764300 h 1764300"/>
              <a:gd name="connsiteX3" fmla="*/ 0 w 3855910"/>
              <a:gd name="connsiteY3" fmla="*/ 1764300 h 1764300"/>
              <a:gd name="connsiteX4" fmla="*/ 0 w 3855910"/>
              <a:gd name="connsiteY4" fmla="*/ 6532 h 176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5910" h="1764300">
                <a:moveTo>
                  <a:pt x="0" y="6532"/>
                </a:moveTo>
                <a:lnTo>
                  <a:pt x="3855910" y="0"/>
                </a:lnTo>
                <a:lnTo>
                  <a:pt x="3271473" y="1764300"/>
                </a:lnTo>
                <a:lnTo>
                  <a:pt x="0" y="1764300"/>
                </a:lnTo>
                <a:lnTo>
                  <a:pt x="0" y="65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31C0CB4-D153-4601-9EBD-8DC23F4B3D90}"/>
              </a:ext>
            </a:extLst>
          </p:cNvPr>
          <p:cNvGrpSpPr/>
          <p:nvPr/>
        </p:nvGrpSpPr>
        <p:grpSpPr>
          <a:xfrm>
            <a:off x="1670448" y="3873596"/>
            <a:ext cx="1332000" cy="1332000"/>
            <a:chOff x="400614" y="153236"/>
            <a:chExt cx="1914458" cy="1914458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516E312-396B-4609-90A2-B67F4B8E4DBC}"/>
                </a:ext>
              </a:extLst>
            </p:cNvPr>
            <p:cNvGrpSpPr/>
            <p:nvPr/>
          </p:nvGrpSpPr>
          <p:grpSpPr>
            <a:xfrm>
              <a:off x="400614" y="153236"/>
              <a:ext cx="1914458" cy="1914458"/>
              <a:chOff x="1677608" y="2996952"/>
              <a:chExt cx="1395643" cy="1395643"/>
            </a:xfrm>
          </p:grpSpPr>
          <p:sp>
            <p:nvSpPr>
              <p:cNvPr id="7" name="Oval 60">
                <a:extLst>
                  <a:ext uri="{FF2B5EF4-FFF2-40B4-BE49-F238E27FC236}">
                    <a16:creationId xmlns:a16="http://schemas.microsoft.com/office/drawing/2014/main" id="{7041F578-D2E3-45A3-B63E-336C91C152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77608" y="2996952"/>
                <a:ext cx="1395643" cy="13956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1000"/>
                    </a:schemeClr>
                  </a:gs>
                  <a:gs pos="0">
                    <a:schemeClr val="bg1">
                      <a:lumMod val="9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17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prstClr val="white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29">
                <a:extLst>
                  <a:ext uri="{FF2B5EF4-FFF2-40B4-BE49-F238E27FC236}">
                    <a16:creationId xmlns:a16="http://schemas.microsoft.com/office/drawing/2014/main" id="{D6F9CD3A-7826-42EE-90EC-3442428A6E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50114" y="3169458"/>
                <a:ext cx="1050630" cy="105063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120650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innerShdw blurRad="330200" dist="1651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9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FA166871-9CD0-47A1-9F37-B5E5089D7877}"/>
                </a:ext>
              </a:extLst>
            </p:cNvPr>
            <p:cNvSpPr/>
            <p:nvPr/>
          </p:nvSpPr>
          <p:spPr>
            <a:xfrm>
              <a:off x="682768" y="842978"/>
              <a:ext cx="1350150" cy="692497"/>
            </a:xfrm>
            <a:prstGeom prst="rect">
              <a:avLst/>
            </a:prstGeom>
          </p:spPr>
          <p:txBody>
            <a:bodyPr wrap="square">
              <a:normAutofit fontScale="92500" lnSpcReduction="200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" name="平行四边形 39">
            <a:extLst>
              <a:ext uri="{FF2B5EF4-FFF2-40B4-BE49-F238E27FC236}">
                <a16:creationId xmlns:a16="http://schemas.microsoft.com/office/drawing/2014/main" id="{D02844E9-3C0C-4524-9164-2957D9C2E484}"/>
              </a:ext>
            </a:extLst>
          </p:cNvPr>
          <p:cNvSpPr/>
          <p:nvPr/>
        </p:nvSpPr>
        <p:spPr>
          <a:xfrm>
            <a:off x="3647728" y="3823110"/>
            <a:ext cx="7596336" cy="1543573"/>
          </a:xfrm>
          <a:custGeom>
            <a:avLst/>
            <a:gdLst/>
            <a:ahLst/>
            <a:cxnLst/>
            <a:rect l="l" t="t" r="r" b="b"/>
            <a:pathLst>
              <a:path w="5703525" h="1757768">
                <a:moveTo>
                  <a:pt x="415097" y="0"/>
                </a:moveTo>
                <a:lnTo>
                  <a:pt x="5703525" y="0"/>
                </a:lnTo>
                <a:lnTo>
                  <a:pt x="5703525" y="1757768"/>
                </a:lnTo>
                <a:lnTo>
                  <a:pt x="0" y="175776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8B57D5C-89FE-4255-8D35-7AF2DFC1FADD}"/>
              </a:ext>
            </a:extLst>
          </p:cNvPr>
          <p:cNvSpPr txBox="1"/>
          <p:nvPr/>
        </p:nvSpPr>
        <p:spPr>
          <a:xfrm>
            <a:off x="5375920" y="4167763"/>
            <a:ext cx="4680520" cy="7436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11021" indent="-21102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概要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7454A7E-A4B7-42BF-B25E-E9096BEC928F}"/>
              </a:ext>
            </a:extLst>
          </p:cNvPr>
          <p:cNvGrpSpPr/>
          <p:nvPr/>
        </p:nvGrpSpPr>
        <p:grpSpPr>
          <a:xfrm>
            <a:off x="1383654" y="1633954"/>
            <a:ext cx="845449" cy="8453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同心圆 77">
              <a:extLst>
                <a:ext uri="{FF2B5EF4-FFF2-40B4-BE49-F238E27FC236}">
                  <a16:creationId xmlns:a16="http://schemas.microsoft.com/office/drawing/2014/main" id="{8AB989D4-2A70-4DA3-B8F8-FCC81540B0BC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DE3C161A-11D6-4002-A090-007CBE133064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4844D9A-939C-4A5A-A1F4-FF3F02C6C19C}"/>
              </a:ext>
            </a:extLst>
          </p:cNvPr>
          <p:cNvGrpSpPr/>
          <p:nvPr/>
        </p:nvGrpSpPr>
        <p:grpSpPr>
          <a:xfrm>
            <a:off x="2416322" y="2286390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77">
              <a:extLst>
                <a:ext uri="{FF2B5EF4-FFF2-40B4-BE49-F238E27FC236}">
                  <a16:creationId xmlns:a16="http://schemas.microsoft.com/office/drawing/2014/main" id="{962E6C19-9CC0-4401-8963-D63AD2E5EA61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CD740A0A-4A6C-4C02-8122-87A0D7654F21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FC63AC8-0258-413A-9BE3-682B671E5830}"/>
              </a:ext>
            </a:extLst>
          </p:cNvPr>
          <p:cNvGrpSpPr/>
          <p:nvPr/>
        </p:nvGrpSpPr>
        <p:grpSpPr>
          <a:xfrm>
            <a:off x="3008669" y="1918828"/>
            <a:ext cx="491023" cy="490959"/>
            <a:chOff x="304800" y="673100"/>
            <a:chExt cx="4000500" cy="4000500"/>
          </a:xfrm>
          <a:solidFill>
            <a:schemeClr val="tx2">
              <a:lumMod val="60000"/>
              <a:lumOff val="40000"/>
            </a:schemeClr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77">
              <a:extLst>
                <a:ext uri="{FF2B5EF4-FFF2-40B4-BE49-F238E27FC236}">
                  <a16:creationId xmlns:a16="http://schemas.microsoft.com/office/drawing/2014/main" id="{C5C445A0-6FE7-4DC7-9C15-5D340A17BE17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8DCE37EF-C633-46FD-AC80-B27E54669EB4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2FBF6B1-8215-4FBD-A239-F403D5C526E4}"/>
              </a:ext>
            </a:extLst>
          </p:cNvPr>
          <p:cNvGrpSpPr/>
          <p:nvPr/>
        </p:nvGrpSpPr>
        <p:grpSpPr>
          <a:xfrm>
            <a:off x="3729104" y="2215363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77">
              <a:extLst>
                <a:ext uri="{FF2B5EF4-FFF2-40B4-BE49-F238E27FC236}">
                  <a16:creationId xmlns:a16="http://schemas.microsoft.com/office/drawing/2014/main" id="{37CE1CCC-FAF1-4CF6-A922-236B2F88DC07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0D1A8660-B411-4ABC-8B14-BD6E7C4CBF7B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6E3F96A-E384-449B-B309-8D0AA1FC1629}"/>
              </a:ext>
            </a:extLst>
          </p:cNvPr>
          <p:cNvGrpSpPr/>
          <p:nvPr/>
        </p:nvGrpSpPr>
        <p:grpSpPr>
          <a:xfrm>
            <a:off x="4445873" y="1424307"/>
            <a:ext cx="1097690" cy="1097546"/>
            <a:chOff x="304800" y="673100"/>
            <a:chExt cx="4000500" cy="4000500"/>
          </a:xfrm>
          <a:solidFill>
            <a:schemeClr val="accent1">
              <a:lumMod val="75000"/>
            </a:schemeClr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77">
              <a:extLst>
                <a:ext uri="{FF2B5EF4-FFF2-40B4-BE49-F238E27FC236}">
                  <a16:creationId xmlns:a16="http://schemas.microsoft.com/office/drawing/2014/main" id="{06343B68-8BB6-46D5-AEBB-A8E7BCC6499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B07CC05F-D4BE-4405-A522-E31F8F34A789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1D595651-A256-437D-8E0B-773FB0E885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" t="19699" r="7654" b="19575"/>
          <a:stretch/>
        </p:blipFill>
        <p:spPr bwMode="auto">
          <a:xfrm>
            <a:off x="9912424" y="889074"/>
            <a:ext cx="2070138" cy="148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47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矩形: 圆角 116">
            <a:extLst>
              <a:ext uri="{FF2B5EF4-FFF2-40B4-BE49-F238E27FC236}">
                <a16:creationId xmlns:a16="http://schemas.microsoft.com/office/drawing/2014/main" id="{5F72954A-A3A1-487E-8F03-DF4A59491083}"/>
              </a:ext>
            </a:extLst>
          </p:cNvPr>
          <p:cNvSpPr/>
          <p:nvPr/>
        </p:nvSpPr>
        <p:spPr>
          <a:xfrm>
            <a:off x="3056079" y="1953755"/>
            <a:ext cx="8821988" cy="925833"/>
          </a:xfrm>
          <a:prstGeom prst="roundRect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矩形: 圆角 96">
            <a:extLst>
              <a:ext uri="{FF2B5EF4-FFF2-40B4-BE49-F238E27FC236}">
                <a16:creationId xmlns:a16="http://schemas.microsoft.com/office/drawing/2014/main" id="{BB7CC9C8-1182-42E8-8557-B4C1D5D8A4A5}"/>
              </a:ext>
            </a:extLst>
          </p:cNvPr>
          <p:cNvSpPr/>
          <p:nvPr/>
        </p:nvSpPr>
        <p:spPr>
          <a:xfrm>
            <a:off x="3054908" y="3349053"/>
            <a:ext cx="8821988" cy="807792"/>
          </a:xfrm>
          <a:prstGeom prst="roundRect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AB2F35DF-8BD9-4954-863A-EF0D4D5B6258}"/>
              </a:ext>
            </a:extLst>
          </p:cNvPr>
          <p:cNvSpPr/>
          <p:nvPr/>
        </p:nvSpPr>
        <p:spPr>
          <a:xfrm>
            <a:off x="3034652" y="4709440"/>
            <a:ext cx="8821988" cy="807792"/>
          </a:xfrm>
          <a:prstGeom prst="round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143D47F-9787-4467-9A06-96C097EB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9505056" cy="418058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SDK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套件数据获取 </a:t>
            </a:r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Windows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版 新增</a:t>
            </a:r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Bluetooth</a:t>
            </a:r>
            <a:endParaRPr lang="zh-CN" altLang="en-US" sz="2400" dirty="0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AE7445D-BD69-4C66-9669-68A52E478634}"/>
              </a:ext>
            </a:extLst>
          </p:cNvPr>
          <p:cNvSpPr>
            <a:spLocks noChangeAspect="1"/>
          </p:cNvSpPr>
          <p:nvPr/>
        </p:nvSpPr>
        <p:spPr>
          <a:xfrm>
            <a:off x="191344" y="1484784"/>
            <a:ext cx="2376264" cy="432048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dk1"/>
                </a:solidFill>
                <a:prstDash val="solid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0" name="Picture 7" descr="Image result for 健太郎 血圧計 画面">
            <a:extLst>
              <a:ext uri="{FF2B5EF4-FFF2-40B4-BE49-F238E27FC236}">
                <a16:creationId xmlns:a16="http://schemas.microsoft.com/office/drawing/2014/main" id="{8F81FE88-DC1A-4F23-90B5-57B4C314C3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>
            <a:off x="2711624" y="4437112"/>
            <a:ext cx="646056" cy="49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9EBB21D-9C0E-404F-96CA-53702FD63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5" r="30972"/>
          <a:stretch/>
        </p:blipFill>
        <p:spPr bwMode="auto">
          <a:xfrm>
            <a:off x="2567608" y="1700808"/>
            <a:ext cx="864096" cy="80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正方形/長方形 5">
            <a:extLst>
              <a:ext uri="{FF2B5EF4-FFF2-40B4-BE49-F238E27FC236}">
                <a16:creationId xmlns:a16="http://schemas.microsoft.com/office/drawing/2014/main" id="{DC5A940D-9A27-42B9-B13B-6EACD913F639}"/>
              </a:ext>
            </a:extLst>
          </p:cNvPr>
          <p:cNvSpPr/>
          <p:nvPr/>
        </p:nvSpPr>
        <p:spPr bwMode="auto">
          <a:xfrm>
            <a:off x="3757594" y="4870041"/>
            <a:ext cx="827875" cy="431165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67500" tIns="35100" rIns="67500" bIns="35100" rtlCol="0" anchor="ctr">
            <a:noAutofit/>
          </a:bodyPr>
          <a:lstStyle/>
          <a:p>
            <a:pPr algn="ctr"/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外部输入设备</a:t>
            </a:r>
            <a:r>
              <a:rPr lang="en-US" altLang="ja-JP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USB</a:t>
            </a:r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端口</a:t>
            </a:r>
            <a:endParaRPr lang="en-US" altLang="ja-JP" sz="900" dirty="0"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</p:txBody>
      </p:sp>
      <p:sp>
        <p:nvSpPr>
          <p:cNvPr id="42" name="正方形/長方形 39">
            <a:extLst>
              <a:ext uri="{FF2B5EF4-FFF2-40B4-BE49-F238E27FC236}">
                <a16:creationId xmlns:a16="http://schemas.microsoft.com/office/drawing/2014/main" id="{0A947278-2B3C-45EB-BE9C-83CB378AA4FC}"/>
              </a:ext>
            </a:extLst>
          </p:cNvPr>
          <p:cNvSpPr/>
          <p:nvPr/>
        </p:nvSpPr>
        <p:spPr bwMode="auto">
          <a:xfrm>
            <a:off x="5212085" y="4870042"/>
            <a:ext cx="523875" cy="431165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67500" tIns="35100" rIns="67500" bIns="35100" rtlCol="0" anchor="ctr">
            <a:noAutofit/>
          </a:bodyPr>
          <a:lstStyle/>
          <a:p>
            <a:pPr algn="ctr"/>
            <a:r>
              <a:rPr lang="ja-JP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健太郎</a:t>
            </a:r>
            <a:endParaRPr lang="en-US" altLang="ja-JP" sz="900" dirty="0"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  <a:p>
            <a:pPr algn="ctr"/>
            <a:r>
              <a:rPr lang="en-US" altLang="ja-JP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CPU</a:t>
            </a:r>
            <a:endParaRPr lang="ja-JP" altLang="en-US" sz="900" dirty="0"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</p:txBody>
      </p:sp>
      <p:pic>
        <p:nvPicPr>
          <p:cNvPr id="43" name="Picture 4">
            <a:extLst>
              <a:ext uri="{FF2B5EF4-FFF2-40B4-BE49-F238E27FC236}">
                <a16:creationId xmlns:a16="http://schemas.microsoft.com/office/drawing/2014/main" id="{6329E46F-986D-4E72-A2ED-98FCEE4DF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605979" y="5721933"/>
            <a:ext cx="329781" cy="32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" name="グループ化 57">
            <a:extLst>
              <a:ext uri="{FF2B5EF4-FFF2-40B4-BE49-F238E27FC236}">
                <a16:creationId xmlns:a16="http://schemas.microsoft.com/office/drawing/2014/main" id="{482D2DAE-C07F-4222-A39C-F80797C2AE02}"/>
              </a:ext>
            </a:extLst>
          </p:cNvPr>
          <p:cNvGrpSpPr>
            <a:grpSpLocks noChangeAspect="1"/>
          </p:cNvGrpSpPr>
          <p:nvPr/>
        </p:nvGrpSpPr>
        <p:grpSpPr>
          <a:xfrm>
            <a:off x="4314985" y="5721933"/>
            <a:ext cx="593209" cy="338727"/>
            <a:chOff x="396280" y="5226121"/>
            <a:chExt cx="1129923" cy="645195"/>
          </a:xfrm>
        </p:grpSpPr>
        <p:pic>
          <p:nvPicPr>
            <p:cNvPr id="45" name="Picture 8" descr="「ICカードリーダー　イラスト」の画像検索結果">
              <a:extLst>
                <a:ext uri="{FF2B5EF4-FFF2-40B4-BE49-F238E27FC236}">
                  <a16:creationId xmlns:a16="http://schemas.microsoft.com/office/drawing/2014/main" id="{57BD14A0-E121-43B6-B39E-3676B16741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547659" y="5226121"/>
              <a:ext cx="978544" cy="645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4">
              <a:extLst>
                <a:ext uri="{FF2B5EF4-FFF2-40B4-BE49-F238E27FC236}">
                  <a16:creationId xmlns:a16="http://schemas.microsoft.com/office/drawing/2014/main" id="{01F8BE35-9B5D-4ACB-B805-963EDE54CD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 rot="20448381">
              <a:off x="396280" y="5244046"/>
              <a:ext cx="746532" cy="4637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6F5BBC60-38D3-4FDB-B653-674954154614}"/>
              </a:ext>
            </a:extLst>
          </p:cNvPr>
          <p:cNvCxnSpPr>
            <a:cxnSpLocks/>
            <a:stCxn id="41" idx="3"/>
            <a:endCxn id="42" idx="1"/>
          </p:cNvCxnSpPr>
          <p:nvPr/>
        </p:nvCxnSpPr>
        <p:spPr>
          <a:xfrm>
            <a:off x="4585469" y="5085624"/>
            <a:ext cx="626616" cy="1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3" name="矩形 52">
            <a:extLst>
              <a:ext uri="{FF2B5EF4-FFF2-40B4-BE49-F238E27FC236}">
                <a16:creationId xmlns:a16="http://schemas.microsoft.com/office/drawing/2014/main" id="{D37FBBD2-AA4A-4A23-A3B1-863FAD77F98E}"/>
              </a:ext>
            </a:extLst>
          </p:cNvPr>
          <p:cNvSpPr/>
          <p:nvPr/>
        </p:nvSpPr>
        <p:spPr>
          <a:xfrm>
            <a:off x="6362576" y="4870041"/>
            <a:ext cx="2541736" cy="431165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eaVert" rtlCol="0" anchor="b"/>
          <a:lstStyle/>
          <a:p>
            <a:r>
              <a:rPr lang="zh-CN" altLang="en-US" sz="105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通信端口</a:t>
            </a:r>
          </a:p>
        </p:txBody>
      </p:sp>
      <p:sp>
        <p:nvSpPr>
          <p:cNvPr id="56" name="正方形/長方形 39">
            <a:extLst>
              <a:ext uri="{FF2B5EF4-FFF2-40B4-BE49-F238E27FC236}">
                <a16:creationId xmlns:a16="http://schemas.microsoft.com/office/drawing/2014/main" id="{742FCEB3-C27E-4F21-8485-6446A5C00D72}"/>
              </a:ext>
            </a:extLst>
          </p:cNvPr>
          <p:cNvSpPr/>
          <p:nvPr/>
        </p:nvSpPr>
        <p:spPr bwMode="auto">
          <a:xfrm>
            <a:off x="6888088" y="4937683"/>
            <a:ext cx="523875" cy="291517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67500" tIns="35100" rIns="67500" bIns="35100" rtlCol="0" anchor="ctr">
            <a:no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WIFI</a:t>
            </a:r>
          </a:p>
          <a:p>
            <a:pPr algn="ctr"/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LAN</a:t>
            </a:r>
            <a:endParaRPr lang="ja-JP" altLang="en-US" sz="900" dirty="0"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</p:txBody>
      </p:sp>
      <p:sp>
        <p:nvSpPr>
          <p:cNvPr id="57" name="正方形/長方形 39">
            <a:extLst>
              <a:ext uri="{FF2B5EF4-FFF2-40B4-BE49-F238E27FC236}">
                <a16:creationId xmlns:a16="http://schemas.microsoft.com/office/drawing/2014/main" id="{55E2B796-C5F3-420C-8E55-58974075E93C}"/>
              </a:ext>
            </a:extLst>
          </p:cNvPr>
          <p:cNvSpPr/>
          <p:nvPr/>
        </p:nvSpPr>
        <p:spPr bwMode="auto">
          <a:xfrm>
            <a:off x="7565886" y="4937683"/>
            <a:ext cx="523875" cy="291517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67500" tIns="35100" rIns="67500" bIns="35100" rtlCol="0" anchor="ctr">
            <a:no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USB</a:t>
            </a:r>
            <a:endParaRPr lang="ja-JP" altLang="en-US" sz="900" dirty="0"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</p:txBody>
      </p:sp>
      <p:sp>
        <p:nvSpPr>
          <p:cNvPr id="58" name="正方形/長方形 39">
            <a:extLst>
              <a:ext uri="{FF2B5EF4-FFF2-40B4-BE49-F238E27FC236}">
                <a16:creationId xmlns:a16="http://schemas.microsoft.com/office/drawing/2014/main" id="{AB9D7026-7475-4A08-BA8F-A7337AADBC6A}"/>
              </a:ext>
            </a:extLst>
          </p:cNvPr>
          <p:cNvSpPr/>
          <p:nvPr/>
        </p:nvSpPr>
        <p:spPr bwMode="auto">
          <a:xfrm>
            <a:off x="8235260" y="4937683"/>
            <a:ext cx="523875" cy="291517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67500" tIns="35100" rIns="67500" bIns="35100" rtlCol="0" anchor="ctr">
            <a:noAutofit/>
          </a:bodyPr>
          <a:lstStyle/>
          <a:p>
            <a:pPr algn="ctr"/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Bluetooth</a:t>
            </a:r>
            <a:endParaRPr lang="ja-JP" altLang="en-US" sz="900" dirty="0"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</p:txBody>
      </p:sp>
      <p:cxnSp>
        <p:nvCxnSpPr>
          <p:cNvPr id="55" name="连接符: 肘形 54">
            <a:extLst>
              <a:ext uri="{FF2B5EF4-FFF2-40B4-BE49-F238E27FC236}">
                <a16:creationId xmlns:a16="http://schemas.microsoft.com/office/drawing/2014/main" id="{909D1724-77DE-4F28-A03E-72E595B6296A}"/>
              </a:ext>
            </a:extLst>
          </p:cNvPr>
          <p:cNvCxnSpPr>
            <a:cxnSpLocks/>
            <a:stCxn id="42" idx="3"/>
            <a:endCxn id="53" idx="1"/>
          </p:cNvCxnSpPr>
          <p:nvPr/>
        </p:nvCxnSpPr>
        <p:spPr>
          <a:xfrm flipV="1">
            <a:off x="5735960" y="5085624"/>
            <a:ext cx="626616" cy="1"/>
          </a:xfrm>
          <a:prstGeom prst="bentConnector3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1" name="正方形/長方形 39">
            <a:extLst>
              <a:ext uri="{FF2B5EF4-FFF2-40B4-BE49-F238E27FC236}">
                <a16:creationId xmlns:a16="http://schemas.microsoft.com/office/drawing/2014/main" id="{72F82B2D-6A78-4E69-8005-0880C77E33A9}"/>
              </a:ext>
            </a:extLst>
          </p:cNvPr>
          <p:cNvSpPr/>
          <p:nvPr/>
        </p:nvSpPr>
        <p:spPr bwMode="auto">
          <a:xfrm>
            <a:off x="9530928" y="4867858"/>
            <a:ext cx="921186" cy="431165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67500" tIns="35100" rIns="67500" bIns="35100" rtlCol="0" anchor="ctr">
            <a:noAutofit/>
          </a:bodyPr>
          <a:lstStyle/>
          <a:p>
            <a:pPr algn="ctr"/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配置文件导入</a:t>
            </a:r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USB</a:t>
            </a:r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端口</a:t>
            </a:r>
            <a:endParaRPr lang="ja-JP" altLang="en-US" sz="900" dirty="0"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</p:txBody>
      </p:sp>
      <p:cxnSp>
        <p:nvCxnSpPr>
          <p:cNvPr id="1041" name="连接符: 肘形 1040">
            <a:extLst>
              <a:ext uri="{FF2B5EF4-FFF2-40B4-BE49-F238E27FC236}">
                <a16:creationId xmlns:a16="http://schemas.microsoft.com/office/drawing/2014/main" id="{F162CD9C-8223-4F9F-A3EB-547D8B5380C0}"/>
              </a:ext>
            </a:extLst>
          </p:cNvPr>
          <p:cNvCxnSpPr>
            <a:stCxn id="43" idx="0"/>
            <a:endCxn id="41" idx="2"/>
          </p:cNvCxnSpPr>
          <p:nvPr/>
        </p:nvCxnSpPr>
        <p:spPr>
          <a:xfrm rot="5400000" flipH="1" flipV="1">
            <a:off x="3760838" y="5311239"/>
            <a:ext cx="420727" cy="400662"/>
          </a:xfrm>
          <a:prstGeom prst="bentConnector3">
            <a:avLst>
              <a:gd name="adj1" fmla="val 71734"/>
            </a:avLst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46" name="连接符: 肘形 1045">
            <a:extLst>
              <a:ext uri="{FF2B5EF4-FFF2-40B4-BE49-F238E27FC236}">
                <a16:creationId xmlns:a16="http://schemas.microsoft.com/office/drawing/2014/main" id="{D125CE86-0DB9-4B43-869A-B65F034284AC}"/>
              </a:ext>
            </a:extLst>
          </p:cNvPr>
          <p:cNvCxnSpPr>
            <a:stCxn id="46" idx="0"/>
            <a:endCxn id="41" idx="2"/>
          </p:cNvCxnSpPr>
          <p:nvPr/>
        </p:nvCxnSpPr>
        <p:spPr>
          <a:xfrm rot="16200000" flipV="1">
            <a:off x="4102778" y="5369961"/>
            <a:ext cx="436905" cy="299396"/>
          </a:xfrm>
          <a:prstGeom prst="bentConnector3">
            <a:avLst>
              <a:gd name="adj1" fmla="val 72831"/>
            </a:avLst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0" name="正方形/長方形 5">
            <a:extLst>
              <a:ext uri="{FF2B5EF4-FFF2-40B4-BE49-F238E27FC236}">
                <a16:creationId xmlns:a16="http://schemas.microsoft.com/office/drawing/2014/main" id="{A59D9A49-65A0-4A01-8A9D-1433848222EE}"/>
              </a:ext>
            </a:extLst>
          </p:cNvPr>
          <p:cNvSpPr/>
          <p:nvPr/>
        </p:nvSpPr>
        <p:spPr bwMode="auto">
          <a:xfrm>
            <a:off x="8562366" y="5805264"/>
            <a:ext cx="2858309" cy="294005"/>
          </a:xfrm>
          <a:prstGeom prst="rect">
            <a:avLst/>
          </a:prstGeom>
          <a:ln w="19050">
            <a:noFill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67500" tIns="35100" rIns="67500" bIns="35100" rtlCol="0" anchor="ctr">
            <a:noAutofit/>
          </a:bodyPr>
          <a:lstStyle/>
          <a:p>
            <a:pPr algn="ctr"/>
            <a:r>
              <a:rPr lang="ja-JP" altLang="en-US" sz="900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①</a:t>
            </a: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健太郎网络通信配置文件（</a:t>
            </a:r>
            <a:r>
              <a:rPr lang="en-US" altLang="zh-CN" sz="900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WIFI/LAN</a:t>
            </a: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）生成软件</a:t>
            </a:r>
            <a:r>
              <a:rPr lang="en-US" altLang="zh-CN" sz="900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(Windows</a:t>
            </a: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版</a:t>
            </a:r>
            <a:r>
              <a:rPr lang="en-US" altLang="zh-CN" sz="900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)</a:t>
            </a:r>
            <a:endParaRPr lang="en-US" altLang="ja-JP" sz="900" dirty="0">
              <a:solidFill>
                <a:schemeClr val="tx1"/>
              </a:solidFill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</p:txBody>
      </p:sp>
      <p:cxnSp>
        <p:nvCxnSpPr>
          <p:cNvPr id="1051" name="直接箭头连接符 1050">
            <a:extLst>
              <a:ext uri="{FF2B5EF4-FFF2-40B4-BE49-F238E27FC236}">
                <a16:creationId xmlns:a16="http://schemas.microsoft.com/office/drawing/2014/main" id="{C1F66D94-7E31-4196-8024-C983C1CBF895}"/>
              </a:ext>
            </a:extLst>
          </p:cNvPr>
          <p:cNvCxnSpPr>
            <a:cxnSpLocks/>
            <a:stCxn id="61" idx="2"/>
            <a:endCxn id="90" idx="0"/>
          </p:cNvCxnSpPr>
          <p:nvPr/>
        </p:nvCxnSpPr>
        <p:spPr>
          <a:xfrm>
            <a:off x="9991521" y="5299023"/>
            <a:ext cx="0" cy="506241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52" name="文本框 1051">
            <a:extLst>
              <a:ext uri="{FF2B5EF4-FFF2-40B4-BE49-F238E27FC236}">
                <a16:creationId xmlns:a16="http://schemas.microsoft.com/office/drawing/2014/main" id="{C4DF77D2-3B28-4888-906B-BD2EB080FDB4}"/>
              </a:ext>
            </a:extLst>
          </p:cNvPr>
          <p:cNvSpPr txBox="1"/>
          <p:nvPr/>
        </p:nvSpPr>
        <p:spPr>
          <a:xfrm>
            <a:off x="9991526" y="5532771"/>
            <a:ext cx="92901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7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USB</a:t>
            </a:r>
            <a:r>
              <a:rPr lang="zh-CN" altLang="en-US" sz="7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通信配置文件</a:t>
            </a:r>
          </a:p>
          <a:p>
            <a:pPr>
              <a:lnSpc>
                <a:spcPct val="90000"/>
              </a:lnSpc>
            </a:pPr>
            <a:r>
              <a:rPr lang="zh-CN" altLang="en-US" sz="7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（健太郎专用）</a:t>
            </a:r>
            <a:endParaRPr lang="zh-CN" altLang="en-US" sz="700" dirty="0">
              <a:solidFill>
                <a:schemeClr val="accent1"/>
              </a:solidFill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A7A19B35-712B-4EA5-A88F-3BE685E5E89C}"/>
              </a:ext>
            </a:extLst>
          </p:cNvPr>
          <p:cNvSpPr txBox="1"/>
          <p:nvPr/>
        </p:nvSpPr>
        <p:spPr>
          <a:xfrm>
            <a:off x="10904305" y="5552143"/>
            <a:ext cx="1032740" cy="286232"/>
          </a:xfrm>
          <a:prstGeom prst="wedgeRectCallout">
            <a:avLst>
              <a:gd name="adj1" fmla="val -67010"/>
              <a:gd name="adj2" fmla="val 1512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700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由工具生成配置文件，通过</a:t>
            </a:r>
            <a:r>
              <a:rPr lang="en-US" altLang="zh-CN" sz="700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U</a:t>
            </a:r>
            <a:r>
              <a:rPr lang="zh-CN" altLang="en-US" sz="700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盘导入健太郎</a:t>
            </a:r>
            <a:endParaRPr lang="zh-CN" altLang="en-US" sz="700" dirty="0">
              <a:solidFill>
                <a:schemeClr val="bg1"/>
              </a:solidFill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正方形/長方形 39">
            <a:extLst>
              <a:ext uri="{FF2B5EF4-FFF2-40B4-BE49-F238E27FC236}">
                <a16:creationId xmlns:a16="http://schemas.microsoft.com/office/drawing/2014/main" id="{68C28CF1-BF98-403D-A1F9-852F7A5F1630}"/>
              </a:ext>
            </a:extLst>
          </p:cNvPr>
          <p:cNvSpPr/>
          <p:nvPr/>
        </p:nvSpPr>
        <p:spPr bwMode="auto">
          <a:xfrm>
            <a:off x="3770869" y="3509215"/>
            <a:ext cx="1245011" cy="431165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67500" tIns="35100" rIns="67500" bIns="35100" rtlCol="0" anchor="ctr">
            <a:noAutofit/>
          </a:bodyPr>
          <a:lstStyle/>
          <a:p>
            <a:pPr algn="ctr"/>
            <a:r>
              <a:rPr lang="ja-JP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健太郎</a:t>
            </a:r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Windows</a:t>
            </a:r>
          </a:p>
          <a:p>
            <a:pPr algn="ctr"/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Service SDK</a:t>
            </a:r>
          </a:p>
          <a:p>
            <a:pPr algn="ctr"/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（</a:t>
            </a:r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.NET</a:t>
            </a:r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）</a:t>
            </a:r>
            <a:endParaRPr lang="en-US" altLang="ja-JP" sz="900" dirty="0"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</p:txBody>
      </p:sp>
      <p:cxnSp>
        <p:nvCxnSpPr>
          <p:cNvPr id="1056" name="连接符: 肘形 1055">
            <a:extLst>
              <a:ext uri="{FF2B5EF4-FFF2-40B4-BE49-F238E27FC236}">
                <a16:creationId xmlns:a16="http://schemas.microsoft.com/office/drawing/2014/main" id="{3335996A-DDD9-4A5A-99A1-AD75213055BB}"/>
              </a:ext>
            </a:extLst>
          </p:cNvPr>
          <p:cNvCxnSpPr>
            <a:stCxn id="98" idx="2"/>
            <a:endCxn id="56" idx="0"/>
          </p:cNvCxnSpPr>
          <p:nvPr/>
        </p:nvCxnSpPr>
        <p:spPr>
          <a:xfrm rot="16200000" flipH="1">
            <a:off x="5273049" y="3060705"/>
            <a:ext cx="997303" cy="2756651"/>
          </a:xfrm>
          <a:prstGeom prst="bentConnector3">
            <a:avLst/>
          </a:prstGeom>
          <a:ln w="1905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58" name="连接符: 肘形 1057">
            <a:extLst>
              <a:ext uri="{FF2B5EF4-FFF2-40B4-BE49-F238E27FC236}">
                <a16:creationId xmlns:a16="http://schemas.microsoft.com/office/drawing/2014/main" id="{80065AF5-B616-4BDC-9E7A-472B333C0E65}"/>
              </a:ext>
            </a:extLst>
          </p:cNvPr>
          <p:cNvCxnSpPr>
            <a:cxnSpLocks/>
            <a:stCxn id="98" idx="2"/>
            <a:endCxn id="57" idx="0"/>
          </p:cNvCxnSpPr>
          <p:nvPr/>
        </p:nvCxnSpPr>
        <p:spPr>
          <a:xfrm rot="16200000" flipH="1">
            <a:off x="5611948" y="2721806"/>
            <a:ext cx="997303" cy="3434449"/>
          </a:xfrm>
          <a:prstGeom prst="bentConnector3">
            <a:avLst>
              <a:gd name="adj1" fmla="val 50000"/>
            </a:avLst>
          </a:prstGeom>
          <a:ln w="1905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4" name="文本框 103">
            <a:extLst>
              <a:ext uri="{FF2B5EF4-FFF2-40B4-BE49-F238E27FC236}">
                <a16:creationId xmlns:a16="http://schemas.microsoft.com/office/drawing/2014/main" id="{8C03E73C-F5BD-4CFE-B3A2-A50BB0F5C7DE}"/>
              </a:ext>
            </a:extLst>
          </p:cNvPr>
          <p:cNvSpPr txBox="1"/>
          <p:nvPr/>
        </p:nvSpPr>
        <p:spPr>
          <a:xfrm>
            <a:off x="6294755" y="4423208"/>
            <a:ext cx="92901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7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TCP/IP</a:t>
            </a:r>
            <a:r>
              <a:rPr lang="zh-CN" altLang="en-US" sz="7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通信协议</a:t>
            </a:r>
          </a:p>
          <a:p>
            <a:pPr>
              <a:lnSpc>
                <a:spcPct val="90000"/>
              </a:lnSpc>
            </a:pPr>
            <a:r>
              <a:rPr lang="zh-CN" altLang="en-US" sz="7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（健太郎专用）</a:t>
            </a:r>
            <a:endParaRPr lang="zh-CN" altLang="en-US" sz="700" dirty="0">
              <a:solidFill>
                <a:schemeClr val="accent1"/>
              </a:solidFill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843EA709-8710-458E-AC1C-6B5451C56C13}"/>
              </a:ext>
            </a:extLst>
          </p:cNvPr>
          <p:cNvSpPr txBox="1"/>
          <p:nvPr/>
        </p:nvSpPr>
        <p:spPr>
          <a:xfrm>
            <a:off x="7127754" y="4444891"/>
            <a:ext cx="92901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7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USB</a:t>
            </a:r>
            <a:r>
              <a:rPr lang="zh-CN" altLang="en-US" sz="7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通信协议</a:t>
            </a:r>
          </a:p>
          <a:p>
            <a:pPr>
              <a:lnSpc>
                <a:spcPct val="90000"/>
              </a:lnSpc>
            </a:pPr>
            <a:r>
              <a:rPr lang="zh-CN" altLang="en-US" sz="7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（健太郎专用）</a:t>
            </a:r>
            <a:endParaRPr lang="zh-CN" altLang="en-US" sz="700" dirty="0">
              <a:solidFill>
                <a:schemeClr val="accent1"/>
              </a:solidFill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正方形/長方形 39">
            <a:extLst>
              <a:ext uri="{FF2B5EF4-FFF2-40B4-BE49-F238E27FC236}">
                <a16:creationId xmlns:a16="http://schemas.microsoft.com/office/drawing/2014/main" id="{BC348ED1-64CD-4316-A478-5F62A4E17B18}"/>
              </a:ext>
            </a:extLst>
          </p:cNvPr>
          <p:cNvSpPr/>
          <p:nvPr/>
        </p:nvSpPr>
        <p:spPr bwMode="auto">
          <a:xfrm>
            <a:off x="5359164" y="3512018"/>
            <a:ext cx="1245011" cy="431165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67500" tIns="35100" rIns="67500" bIns="35100" rtlCol="0" anchor="ctr">
            <a:noAutofit/>
          </a:bodyPr>
          <a:lstStyle/>
          <a:p>
            <a:pPr algn="ctr"/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本地</a:t>
            </a:r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DB</a:t>
            </a:r>
          </a:p>
          <a:p>
            <a:pPr algn="ctr"/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（</a:t>
            </a:r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SQLite</a:t>
            </a:r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）</a:t>
            </a:r>
            <a:endParaRPr lang="en-US" altLang="ja-JP" sz="900" dirty="0"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</p:txBody>
      </p:sp>
      <p:sp>
        <p:nvSpPr>
          <p:cNvPr id="107" name="正方形/長方形 39">
            <a:extLst>
              <a:ext uri="{FF2B5EF4-FFF2-40B4-BE49-F238E27FC236}">
                <a16:creationId xmlns:a16="http://schemas.microsoft.com/office/drawing/2014/main" id="{C7ACE634-0987-434A-B1D6-17CDD7905D1F}"/>
              </a:ext>
            </a:extLst>
          </p:cNvPr>
          <p:cNvSpPr/>
          <p:nvPr/>
        </p:nvSpPr>
        <p:spPr bwMode="auto">
          <a:xfrm>
            <a:off x="6898421" y="3512465"/>
            <a:ext cx="1245011" cy="431165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67500" tIns="35100" rIns="67500" bIns="35100" rtlCol="0" anchor="ctr">
            <a:noAutofit/>
          </a:bodyPr>
          <a:lstStyle/>
          <a:p>
            <a:pPr algn="ctr"/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健太郎通信设置工具</a:t>
            </a:r>
            <a:endParaRPr lang="en-US" altLang="zh-CN" sz="900" dirty="0"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  <a:p>
            <a:pPr algn="ctr"/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（</a:t>
            </a:r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.NET</a:t>
            </a:r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）</a:t>
            </a:r>
            <a:endParaRPr lang="en-US" altLang="ja-JP" sz="900" dirty="0"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</p:txBody>
      </p:sp>
      <p:sp>
        <p:nvSpPr>
          <p:cNvPr id="108" name="正方形/長方形 39">
            <a:extLst>
              <a:ext uri="{FF2B5EF4-FFF2-40B4-BE49-F238E27FC236}">
                <a16:creationId xmlns:a16="http://schemas.microsoft.com/office/drawing/2014/main" id="{786461EA-65A5-46BC-B363-5B866F83779A}"/>
              </a:ext>
            </a:extLst>
          </p:cNvPr>
          <p:cNvSpPr/>
          <p:nvPr/>
        </p:nvSpPr>
        <p:spPr bwMode="auto">
          <a:xfrm>
            <a:off x="8315124" y="3512018"/>
            <a:ext cx="1245011" cy="431165"/>
          </a:xfrm>
          <a:prstGeom prst="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67500" tIns="35100" rIns="67500" bIns="35100" rtlCol="0" anchor="ctr">
            <a:noAutofit/>
          </a:bodyPr>
          <a:lstStyle/>
          <a:p>
            <a:pPr algn="ctr"/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数据获取</a:t>
            </a:r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SDK</a:t>
            </a:r>
          </a:p>
          <a:p>
            <a:pPr algn="ctr"/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（</a:t>
            </a:r>
            <a:r>
              <a:rPr lang="en-US" altLang="zh-CN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.NET</a:t>
            </a:r>
            <a:r>
              <a:rPr lang="zh-CN" altLang="en-US" sz="900" dirty="0"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）</a:t>
            </a:r>
            <a:endParaRPr lang="en-US" altLang="ja-JP" sz="900" dirty="0">
              <a:latin typeface="Arial" panose="020B0604020202020204" pitchFamily="34" charset="0"/>
              <a:ea typeface="Microsoft YaHei UI" panose="020B0503020204020204" pitchFamily="34" charset="-122"/>
              <a:cs typeface="Meiryo UI" panose="020B0604030504040204" pitchFamily="50" charset="-128"/>
              <a:sym typeface="Arial" panose="020B0604020202020204" pitchFamily="34" charset="0"/>
            </a:endParaRPr>
          </a:p>
        </p:txBody>
      </p:sp>
      <p:cxnSp>
        <p:nvCxnSpPr>
          <p:cNvPr id="1061" name="直接箭头连接符 1060">
            <a:extLst>
              <a:ext uri="{FF2B5EF4-FFF2-40B4-BE49-F238E27FC236}">
                <a16:creationId xmlns:a16="http://schemas.microsoft.com/office/drawing/2014/main" id="{7EAB0D15-4EA3-4785-B97F-9380C11B151F}"/>
              </a:ext>
            </a:extLst>
          </p:cNvPr>
          <p:cNvCxnSpPr>
            <a:stCxn id="98" idx="3"/>
            <a:endCxn id="106" idx="1"/>
          </p:cNvCxnSpPr>
          <p:nvPr/>
        </p:nvCxnSpPr>
        <p:spPr>
          <a:xfrm>
            <a:off x="5015880" y="3724798"/>
            <a:ext cx="343284" cy="280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63" name="直接箭头连接符 1062">
            <a:extLst>
              <a:ext uri="{FF2B5EF4-FFF2-40B4-BE49-F238E27FC236}">
                <a16:creationId xmlns:a16="http://schemas.microsoft.com/office/drawing/2014/main" id="{36149EC5-A9FE-424A-B279-C9AEFF527F7C}"/>
              </a:ext>
            </a:extLst>
          </p:cNvPr>
          <p:cNvCxnSpPr>
            <a:endCxn id="107" idx="1"/>
          </p:cNvCxnSpPr>
          <p:nvPr/>
        </p:nvCxnSpPr>
        <p:spPr>
          <a:xfrm>
            <a:off x="6604175" y="3726716"/>
            <a:ext cx="294246" cy="133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65" name="连接符: 肘形 1064">
            <a:extLst>
              <a:ext uri="{FF2B5EF4-FFF2-40B4-BE49-F238E27FC236}">
                <a16:creationId xmlns:a16="http://schemas.microsoft.com/office/drawing/2014/main" id="{99E0B827-A976-42B1-9C9C-213AF53E1609}"/>
              </a:ext>
            </a:extLst>
          </p:cNvPr>
          <p:cNvCxnSpPr>
            <a:stCxn id="106" idx="2"/>
            <a:endCxn id="108" idx="2"/>
          </p:cNvCxnSpPr>
          <p:nvPr/>
        </p:nvCxnSpPr>
        <p:spPr>
          <a:xfrm rot="16200000" flipH="1">
            <a:off x="7459650" y="2465203"/>
            <a:ext cx="12700" cy="2955960"/>
          </a:xfrm>
          <a:prstGeom prst="bentConnector3">
            <a:avLst>
              <a:gd name="adj1" fmla="val 1145457"/>
            </a:avLst>
          </a:prstGeom>
          <a:ln w="1905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67" name="Picture 6">
            <a:extLst>
              <a:ext uri="{FF2B5EF4-FFF2-40B4-BE49-F238E27FC236}">
                <a16:creationId xmlns:a16="http://schemas.microsoft.com/office/drawing/2014/main" id="{8DB345B8-D08E-463B-8B27-16C045A89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875" y="3068786"/>
            <a:ext cx="616805" cy="61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8">
            <a:extLst>
              <a:ext uri="{FF2B5EF4-FFF2-40B4-BE49-F238E27FC236}">
                <a16:creationId xmlns:a16="http://schemas.microsoft.com/office/drawing/2014/main" id="{00BF79F0-1409-48F1-9237-782A1DDB1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6" y="2180609"/>
            <a:ext cx="658009" cy="49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1" name="图片 1070" descr="电脑萤幕的截图&#10;&#10;描述已自动生成">
            <a:extLst>
              <a:ext uri="{FF2B5EF4-FFF2-40B4-BE49-F238E27FC236}">
                <a16:creationId xmlns:a16="http://schemas.microsoft.com/office/drawing/2014/main" id="{74419972-22F2-4DF8-A090-4FC496520F8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176" y="2172454"/>
            <a:ext cx="911424" cy="500149"/>
          </a:xfrm>
          <a:prstGeom prst="rect">
            <a:avLst/>
          </a:prstGeom>
        </p:spPr>
      </p:pic>
      <p:cxnSp>
        <p:nvCxnSpPr>
          <p:cNvPr id="1073" name="连接符: 肘形 1072">
            <a:extLst>
              <a:ext uri="{FF2B5EF4-FFF2-40B4-BE49-F238E27FC236}">
                <a16:creationId xmlns:a16="http://schemas.microsoft.com/office/drawing/2014/main" id="{90C00163-C810-47BE-A9D1-AF7163A357EE}"/>
              </a:ext>
            </a:extLst>
          </p:cNvPr>
          <p:cNvCxnSpPr>
            <a:cxnSpLocks/>
            <a:stCxn id="1071" idx="2"/>
            <a:endCxn id="98" idx="0"/>
          </p:cNvCxnSpPr>
          <p:nvPr/>
        </p:nvCxnSpPr>
        <p:spPr>
          <a:xfrm rot="5400000">
            <a:off x="4901826" y="2164153"/>
            <a:ext cx="836612" cy="1853513"/>
          </a:xfrm>
          <a:prstGeom prst="bentConnector3">
            <a:avLst>
              <a:gd name="adj1" fmla="val 50000"/>
            </a:avLst>
          </a:prstGeom>
          <a:ln w="1905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76" name="连接符: 肘形 1075">
            <a:extLst>
              <a:ext uri="{FF2B5EF4-FFF2-40B4-BE49-F238E27FC236}">
                <a16:creationId xmlns:a16="http://schemas.microsoft.com/office/drawing/2014/main" id="{D6E8CB0F-2DC0-499E-AB6A-633041C6AD79}"/>
              </a:ext>
            </a:extLst>
          </p:cNvPr>
          <p:cNvCxnSpPr>
            <a:cxnSpLocks/>
            <a:stCxn id="1071" idx="2"/>
            <a:endCxn id="108" idx="0"/>
          </p:cNvCxnSpPr>
          <p:nvPr/>
        </p:nvCxnSpPr>
        <p:spPr>
          <a:xfrm rot="16200000" flipH="1">
            <a:off x="7172552" y="1746939"/>
            <a:ext cx="839415" cy="2690742"/>
          </a:xfrm>
          <a:prstGeom prst="bentConnector3">
            <a:avLst/>
          </a:prstGeom>
          <a:ln w="1905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79" name="连接符: 肘形 1078">
            <a:extLst>
              <a:ext uri="{FF2B5EF4-FFF2-40B4-BE49-F238E27FC236}">
                <a16:creationId xmlns:a16="http://schemas.microsoft.com/office/drawing/2014/main" id="{67313ED3-2152-43C2-84FA-6E8E4BE1369E}"/>
              </a:ext>
            </a:extLst>
          </p:cNvPr>
          <p:cNvCxnSpPr>
            <a:stCxn id="1068" idx="2"/>
            <a:endCxn id="98" idx="0"/>
          </p:cNvCxnSpPr>
          <p:nvPr/>
        </p:nvCxnSpPr>
        <p:spPr>
          <a:xfrm rot="5400000">
            <a:off x="5782972" y="1283006"/>
            <a:ext cx="836612" cy="3615806"/>
          </a:xfrm>
          <a:prstGeom prst="bentConnector3">
            <a:avLst/>
          </a:prstGeom>
          <a:ln w="1905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81" name="连接符: 肘形 1080">
            <a:extLst>
              <a:ext uri="{FF2B5EF4-FFF2-40B4-BE49-F238E27FC236}">
                <a16:creationId xmlns:a16="http://schemas.microsoft.com/office/drawing/2014/main" id="{E47BCC10-DF53-45CC-8E0F-A082127AAAC4}"/>
              </a:ext>
            </a:extLst>
          </p:cNvPr>
          <p:cNvCxnSpPr>
            <a:cxnSpLocks/>
            <a:stCxn id="1068" idx="2"/>
            <a:endCxn id="108" idx="0"/>
          </p:cNvCxnSpPr>
          <p:nvPr/>
        </p:nvCxnSpPr>
        <p:spPr>
          <a:xfrm rot="16200000" flipH="1">
            <a:off x="8053698" y="2628085"/>
            <a:ext cx="839415" cy="928449"/>
          </a:xfrm>
          <a:prstGeom prst="bentConnector3">
            <a:avLst/>
          </a:prstGeom>
          <a:ln w="19050"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83" name="文本框 1082">
            <a:extLst>
              <a:ext uri="{FF2B5EF4-FFF2-40B4-BE49-F238E27FC236}">
                <a16:creationId xmlns:a16="http://schemas.microsoft.com/office/drawing/2014/main" id="{1B8DF18B-05B9-4305-98E1-A65701E1E3C5}"/>
              </a:ext>
            </a:extLst>
          </p:cNvPr>
          <p:cNvSpPr txBox="1"/>
          <p:nvPr/>
        </p:nvSpPr>
        <p:spPr>
          <a:xfrm>
            <a:off x="5791176" y="1953755"/>
            <a:ext cx="25470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健太郎数据收集</a:t>
            </a:r>
            <a:r>
              <a:rPr lang="en-US" altLang="zh-CN" sz="105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Demo</a:t>
            </a:r>
            <a:endParaRPr lang="zh-CN" altLang="en-US" sz="1050" dirty="0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" name="连接符: 肘形 3">
            <a:extLst>
              <a:ext uri="{FF2B5EF4-FFF2-40B4-BE49-F238E27FC236}">
                <a16:creationId xmlns:a16="http://schemas.microsoft.com/office/drawing/2014/main" id="{BD601FD6-6DA3-490B-8079-60CF708AC6CE}"/>
              </a:ext>
            </a:extLst>
          </p:cNvPr>
          <p:cNvCxnSpPr>
            <a:stCxn id="98" idx="2"/>
            <a:endCxn id="58" idx="0"/>
          </p:cNvCxnSpPr>
          <p:nvPr/>
        </p:nvCxnSpPr>
        <p:spPr>
          <a:xfrm rot="16200000" flipH="1">
            <a:off x="5946635" y="2387119"/>
            <a:ext cx="997303" cy="4103823"/>
          </a:xfrm>
          <a:prstGeom prst="bentConnector3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04B20B6C-03EA-4654-90D4-A5421FFE773F}"/>
              </a:ext>
            </a:extLst>
          </p:cNvPr>
          <p:cNvSpPr txBox="1"/>
          <p:nvPr/>
        </p:nvSpPr>
        <p:spPr>
          <a:xfrm>
            <a:off x="8488493" y="4425615"/>
            <a:ext cx="92901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700" dirty="0">
                <a:solidFill>
                  <a:srgbClr val="FF0000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Bluetooth</a:t>
            </a:r>
            <a:r>
              <a:rPr lang="zh-CN" altLang="en-US" sz="700" dirty="0">
                <a:solidFill>
                  <a:srgbClr val="FF0000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通信协议</a:t>
            </a:r>
          </a:p>
          <a:p>
            <a:pPr>
              <a:lnSpc>
                <a:spcPct val="90000"/>
              </a:lnSpc>
            </a:pPr>
            <a:r>
              <a:rPr lang="zh-CN" altLang="en-US" sz="700" dirty="0">
                <a:solidFill>
                  <a:srgbClr val="FF0000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Meiryo UI" panose="020B0604030504040204" pitchFamily="50" charset="-128"/>
                <a:sym typeface="Arial" panose="020B0604020202020204" pitchFamily="34" charset="0"/>
              </a:rPr>
              <a:t>（健太郎专用）</a:t>
            </a:r>
            <a:endParaRPr lang="zh-CN" altLang="en-US" sz="700" dirty="0">
              <a:solidFill>
                <a:srgbClr val="FF0000"/>
              </a:solidFill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9BCF6AB-F989-46E1-9369-B05C27958767}"/>
              </a:ext>
            </a:extLst>
          </p:cNvPr>
          <p:cNvSpPr/>
          <p:nvPr/>
        </p:nvSpPr>
        <p:spPr>
          <a:xfrm>
            <a:off x="8150852" y="4290026"/>
            <a:ext cx="1316792" cy="1076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835A961A-ED0D-41F4-AB2B-6D4C58E4E76D}"/>
              </a:ext>
            </a:extLst>
          </p:cNvPr>
          <p:cNvSpPr txBox="1"/>
          <p:nvPr/>
        </p:nvSpPr>
        <p:spPr>
          <a:xfrm>
            <a:off x="3394870" y="1653183"/>
            <a:ext cx="13471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院内前端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11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3D47F-9787-4467-9A06-96C097EB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9505056" cy="418058"/>
          </a:xfrm>
        </p:spPr>
        <p:txBody>
          <a:bodyPr/>
          <a:lstStyle/>
          <a:p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健太郎数据收集</a:t>
            </a:r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SDK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套件</a:t>
            </a:r>
          </a:p>
        </p:txBody>
      </p:sp>
      <p:grpSp>
        <p:nvGrpSpPr>
          <p:cNvPr id="24" name="#29308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D829909-3CD7-4EBA-BF03-D9076A96017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0399" y="980728"/>
            <a:ext cx="10858500" cy="5003800"/>
            <a:chOff x="660399" y="1130300"/>
            <a:chExt cx="10858500" cy="5003800"/>
          </a:xfrm>
        </p:grpSpPr>
        <p:grpSp>
          <p:nvGrpSpPr>
            <p:cNvPr id="25" name="îṣḷíďé">
              <a:extLst>
                <a:ext uri="{FF2B5EF4-FFF2-40B4-BE49-F238E27FC236}">
                  <a16:creationId xmlns:a16="http://schemas.microsoft.com/office/drawing/2014/main" id="{6CA93033-E117-41B4-9F9D-BDCB46429522}"/>
                </a:ext>
              </a:extLst>
            </p:cNvPr>
            <p:cNvGrpSpPr/>
            <p:nvPr/>
          </p:nvGrpSpPr>
          <p:grpSpPr>
            <a:xfrm>
              <a:off x="4249975" y="1130300"/>
              <a:ext cx="3679350" cy="879268"/>
              <a:chOff x="4249975" y="1130300"/>
              <a:chExt cx="3679350" cy="879268"/>
            </a:xfrm>
          </p:grpSpPr>
          <p:sp>
            <p:nvSpPr>
              <p:cNvPr id="41" name="íSḷïḍe">
                <a:extLst>
                  <a:ext uri="{FF2B5EF4-FFF2-40B4-BE49-F238E27FC236}">
                    <a16:creationId xmlns:a16="http://schemas.microsoft.com/office/drawing/2014/main" id="{A4437648-F204-4E07-860C-883BDB891248}"/>
                  </a:ext>
                </a:extLst>
              </p:cNvPr>
              <p:cNvSpPr/>
              <p:nvPr/>
            </p:nvSpPr>
            <p:spPr bwMode="auto">
              <a:xfrm>
                <a:off x="4249975" y="1130300"/>
                <a:ext cx="3679350" cy="575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10000"/>
                  </a:lnSpc>
                </a:pPr>
                <a:r>
                  <a:rPr lang="zh-CN" altLang="en-US" sz="24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功能</a:t>
                </a:r>
                <a:endParaRPr lang="en-US" altLang="zh-CN" sz="2400" b="1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iṣ1ïḋé">
                <a:extLst>
                  <a:ext uri="{FF2B5EF4-FFF2-40B4-BE49-F238E27FC236}">
                    <a16:creationId xmlns:a16="http://schemas.microsoft.com/office/drawing/2014/main" id="{A7C4B592-1B71-4A5D-9F28-3842C3A5B2BC}"/>
                  </a:ext>
                </a:extLst>
              </p:cNvPr>
              <p:cNvSpPr/>
              <p:nvPr/>
            </p:nvSpPr>
            <p:spPr bwMode="auto">
              <a:xfrm>
                <a:off x="5238187" y="1705365"/>
                <a:ext cx="1702927" cy="304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10000"/>
                  </a:lnSpc>
                </a:pPr>
                <a:r>
                  <a:rPr lang="en-US" altLang="zh-CN" sz="12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Windows</a:t>
                </a:r>
                <a:r>
                  <a:rPr lang="zh-CN" altLang="en-US" sz="12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版</a:t>
                </a:r>
                <a:endParaRPr lang="en-US" altLang="zh-CN" sz="12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5692AE1-EA98-45AA-9C7E-873C888F6D84}"/>
                </a:ext>
              </a:extLst>
            </p:cNvPr>
            <p:cNvCxnSpPr/>
            <p:nvPr/>
          </p:nvCxnSpPr>
          <p:spPr>
            <a:xfrm>
              <a:off x="6089650" y="2546647"/>
              <a:ext cx="0" cy="3587453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îSḷiḋé">
              <a:extLst>
                <a:ext uri="{FF2B5EF4-FFF2-40B4-BE49-F238E27FC236}">
                  <a16:creationId xmlns:a16="http://schemas.microsoft.com/office/drawing/2014/main" id="{72E21A7F-585C-4A00-B8CC-1AEF7464693D}"/>
                </a:ext>
              </a:extLst>
            </p:cNvPr>
            <p:cNvGrpSpPr>
              <a:grpSpLocks/>
            </p:cNvGrpSpPr>
            <p:nvPr/>
          </p:nvGrpSpPr>
          <p:grpSpPr>
            <a:xfrm>
              <a:off x="6262234" y="2546647"/>
              <a:ext cx="2455748" cy="3587453"/>
              <a:chOff x="987515" y="2546647"/>
              <a:chExt cx="3191378" cy="3587453"/>
            </a:xfrm>
          </p:grpSpPr>
          <p:sp>
            <p:nvSpPr>
              <p:cNvPr id="39" name="işlîḑé">
                <a:extLst>
                  <a:ext uri="{FF2B5EF4-FFF2-40B4-BE49-F238E27FC236}">
                    <a16:creationId xmlns:a16="http://schemas.microsoft.com/office/drawing/2014/main" id="{973D4B11-4D41-4585-A3A9-44F001634968}"/>
                  </a:ext>
                </a:extLst>
              </p:cNvPr>
              <p:cNvSpPr txBox="1"/>
              <p:nvPr/>
            </p:nvSpPr>
            <p:spPr>
              <a:xfrm>
                <a:off x="987515" y="2546647"/>
                <a:ext cx="3191378" cy="463491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本地</a:t>
                </a:r>
                <a:r>
                  <a:rPr lang="en-US" altLang="zh-CN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DB SQLite</a:t>
                </a:r>
                <a:endParaRPr lang="id-ID" sz="1600" b="1" dirty="0">
                  <a:solidFill>
                    <a:schemeClr val="bg1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ïš1îďe">
                <a:extLst>
                  <a:ext uri="{FF2B5EF4-FFF2-40B4-BE49-F238E27FC236}">
                    <a16:creationId xmlns:a16="http://schemas.microsoft.com/office/drawing/2014/main" id="{C4AF1575-27C9-48B9-82DE-2F9A30EC7707}"/>
                  </a:ext>
                </a:extLst>
              </p:cNvPr>
              <p:cNvSpPr/>
              <p:nvPr/>
            </p:nvSpPr>
            <p:spPr bwMode="auto">
              <a:xfrm>
                <a:off x="987515" y="3095600"/>
                <a:ext cx="3191378" cy="3038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SzPct val="80000"/>
                  <a:buFont typeface="Arial" panose="020B0604020202020204" pitchFamily="34" charset="0"/>
                  <a:buChar char="•"/>
                </a:pPr>
                <a:r>
                  <a:rPr lang="zh-CN" altLang="en-US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存储</a:t>
                </a:r>
                <a:r>
                  <a:rPr lang="en-US" altLang="zh-CN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[</a:t>
                </a:r>
                <a:r>
                  <a:rPr lang="zh-CN" altLang="en-US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健太郎数据收集</a:t>
                </a:r>
                <a:r>
                  <a:rPr lang="en-US" altLang="zh-CN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SDK</a:t>
                </a:r>
                <a:r>
                  <a:rPr lang="zh-CN" altLang="en-US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套件</a:t>
                </a:r>
                <a:r>
                  <a:rPr lang="en-US" altLang="zh-CN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]</a:t>
                </a:r>
                <a:r>
                  <a:rPr lang="zh-CN" altLang="en-US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的各种设置以及新健太郎的通信状态以及血压测量结果等数据</a:t>
                </a:r>
                <a:endParaRPr lang="en-US" altLang="zh-CN" sz="1000" b="1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ïsḻïḍè">
              <a:extLst>
                <a:ext uri="{FF2B5EF4-FFF2-40B4-BE49-F238E27FC236}">
                  <a16:creationId xmlns:a16="http://schemas.microsoft.com/office/drawing/2014/main" id="{4BCEAB73-01D8-49BE-9431-5148AA4F987C}"/>
                </a:ext>
              </a:extLst>
            </p:cNvPr>
            <p:cNvGrpSpPr/>
            <p:nvPr/>
          </p:nvGrpSpPr>
          <p:grpSpPr>
            <a:xfrm>
              <a:off x="660399" y="2546647"/>
              <a:ext cx="2455748" cy="3587453"/>
              <a:chOff x="987515" y="2546647"/>
              <a:chExt cx="3191378" cy="3587453"/>
            </a:xfrm>
          </p:grpSpPr>
          <p:sp>
            <p:nvSpPr>
              <p:cNvPr id="37" name="iśļîďé">
                <a:extLst>
                  <a:ext uri="{FF2B5EF4-FFF2-40B4-BE49-F238E27FC236}">
                    <a16:creationId xmlns:a16="http://schemas.microsoft.com/office/drawing/2014/main" id="{B869E67F-DDDC-41BB-924F-DACA9C2F45CD}"/>
                  </a:ext>
                </a:extLst>
              </p:cNvPr>
              <p:cNvSpPr txBox="1"/>
              <p:nvPr/>
            </p:nvSpPr>
            <p:spPr>
              <a:xfrm>
                <a:off x="987515" y="2546647"/>
                <a:ext cx="3191378" cy="463491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ja-JP"/>
                </a:defPPr>
                <a:lvl1pPr>
                  <a:defRPr sz="1600" b="1">
                    <a:solidFill>
                      <a:schemeClr val="bg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通信设置</a:t>
                </a:r>
                <a:r>
                  <a:rPr lang="zh-CN" altLang="en-US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工具 </a:t>
                </a:r>
                <a:r>
                  <a:rPr lang="en-US" altLang="zh-CN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.NET</a:t>
                </a:r>
                <a:endParaRPr lang="id-ID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ïṥḻiḋe">
                <a:extLst>
                  <a:ext uri="{FF2B5EF4-FFF2-40B4-BE49-F238E27FC236}">
                    <a16:creationId xmlns:a16="http://schemas.microsoft.com/office/drawing/2014/main" id="{5AE6FA96-21FC-4439-B601-99F74CC08FB7}"/>
                  </a:ext>
                </a:extLst>
              </p:cNvPr>
              <p:cNvSpPr/>
              <p:nvPr/>
            </p:nvSpPr>
            <p:spPr bwMode="auto">
              <a:xfrm>
                <a:off x="987515" y="3095600"/>
                <a:ext cx="3191378" cy="3038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SzPct val="80000"/>
                  <a:buFont typeface="Arial" panose="020B0604020202020204" pitchFamily="34" charset="0"/>
                  <a:buChar char="•"/>
                </a:pPr>
                <a:r>
                  <a:rPr lang="zh-CN" altLang="en-US" sz="10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设定通信方式</a:t>
                </a:r>
                <a:endParaRPr lang="en-US" altLang="zh-CN" sz="1000" b="1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 marL="171450" indent="-171450">
                  <a:lnSpc>
                    <a:spcPct val="150000"/>
                  </a:lnSpc>
                  <a:buSzPct val="80000"/>
                  <a:buFont typeface="Arial" panose="020B0604020202020204" pitchFamily="34" charset="0"/>
                  <a:buChar char="•"/>
                </a:pPr>
                <a:r>
                  <a:rPr lang="zh-CN" altLang="en-US" sz="10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检索并且添加收集数据对象的健太郎</a:t>
                </a:r>
                <a:endParaRPr lang="en-US" altLang="zh-CN" sz="1000" b="1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8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 </a:t>
                </a:r>
                <a:r>
                  <a:rPr lang="ja-JP" altLang="en-US" sz="8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■</a:t>
                </a:r>
                <a:r>
                  <a:rPr lang="en-US" altLang="zh-CN" sz="8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USB</a:t>
                </a:r>
                <a:r>
                  <a:rPr lang="zh-CN" altLang="en-US" sz="8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连接模式</a:t>
                </a:r>
                <a:endParaRPr lang="en-US" altLang="zh-CN" sz="8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ja-JP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　　</a:t>
                </a:r>
                <a:r>
                  <a:rPr lang="en-US" altLang="ja-JP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1.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检索通信</a:t>
                </a: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USB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端口上的健太郎设备</a:t>
                </a: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ID</a:t>
                </a: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     2.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添加检索到的健太郎设备</a:t>
                </a: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ID</a:t>
                </a: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     3.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设置新添加的健太郎设备的通信模式</a:t>
                </a:r>
                <a:endParaRPr lang="en-US" altLang="zh-CN" sz="7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       </a:t>
                </a:r>
                <a:r>
                  <a:rPr lang="zh-CN" altLang="en-US" sz="6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（</a:t>
                </a:r>
                <a:r>
                  <a:rPr lang="en-US" altLang="zh-CN" sz="6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RV2/HBP</a:t>
                </a:r>
                <a:r>
                  <a:rPr lang="zh-CN" altLang="en-US" sz="6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）</a:t>
                </a:r>
                <a:endParaRPr lang="en-US" altLang="zh-CN" sz="6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8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</a:t>
                </a:r>
                <a:r>
                  <a:rPr lang="ja-JP" altLang="en-US" sz="8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■</a:t>
                </a:r>
                <a:r>
                  <a:rPr lang="en-US" altLang="zh-CN" sz="8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WIFI/LAN</a:t>
                </a:r>
                <a:r>
                  <a:rPr lang="zh-CN" altLang="en-US" sz="8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连接模式</a:t>
                </a:r>
                <a:endParaRPr lang="en-US" altLang="zh-CN" sz="8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　　</a:t>
                </a: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1.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设置通信</a:t>
                </a: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Port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口（默认</a:t>
                </a: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80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）</a:t>
                </a:r>
                <a:endParaRPr lang="en-US" altLang="zh-CN" sz="7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ja-JP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　　</a:t>
                </a:r>
                <a:r>
                  <a:rPr lang="en-US" altLang="ja-JP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2.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添加检索到的健太郎设备</a:t>
                </a: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IP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地址</a:t>
                </a:r>
                <a:endParaRPr lang="en-US" altLang="zh-CN" sz="7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ja-JP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　　</a:t>
                </a:r>
                <a:r>
                  <a:rPr lang="en-US" altLang="ja-JP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3.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设置新添加的健太郎设备的通信模式</a:t>
                </a:r>
                <a:endParaRPr lang="en-US" altLang="zh-CN" sz="7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        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为</a:t>
                </a: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HBP</a:t>
                </a: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8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</a:t>
                </a:r>
                <a:r>
                  <a:rPr lang="ja-JP" altLang="en-US" sz="8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■</a:t>
                </a:r>
                <a:r>
                  <a:rPr lang="en-US" altLang="zh-CN" sz="8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Bluetooth</a:t>
                </a:r>
                <a:r>
                  <a:rPr lang="zh-CN" altLang="en-US" sz="8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连接模式</a:t>
                </a:r>
                <a:endParaRPr lang="en-US" altLang="zh-CN" sz="8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ja-JP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　　</a:t>
                </a:r>
                <a:r>
                  <a:rPr lang="en-US" altLang="ja-JP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1.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通过</a:t>
                </a: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Bluetooth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检索健太郎设备</a:t>
                </a:r>
                <a:endParaRPr lang="en-US" altLang="zh-CN" sz="7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     2.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添加检索到的健太郎设备</a:t>
                </a: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ID</a:t>
                </a: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     3.</a:t>
                </a:r>
                <a:r>
                  <a:rPr lang="zh-CN" altLang="en-US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设置新添加的健太郎设备的通信模式</a:t>
                </a:r>
                <a:endParaRPr lang="en-US" altLang="zh-CN" sz="7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7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       </a:t>
                </a:r>
                <a:r>
                  <a:rPr lang="zh-CN" altLang="en-US" sz="6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为</a:t>
                </a:r>
                <a:r>
                  <a:rPr lang="en-US" altLang="zh-CN" sz="6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HBP</a:t>
                </a:r>
                <a:endParaRPr lang="en-US" altLang="zh-CN" sz="7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 marL="171450" indent="-171450">
                  <a:lnSpc>
                    <a:spcPct val="150000"/>
                  </a:lnSpc>
                  <a:buSzPct val="80000"/>
                  <a:buFont typeface="Arial" panose="020B0604020202020204" pitchFamily="34" charset="0"/>
                  <a:buChar char="•"/>
                </a:pPr>
                <a:r>
                  <a:rPr lang="zh-CN" altLang="en-US" sz="10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删除收集对象的健太郎</a:t>
                </a:r>
                <a:endParaRPr lang="en-US" altLang="zh-CN" sz="1000" b="1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íŝļiďê">
              <a:extLst>
                <a:ext uri="{FF2B5EF4-FFF2-40B4-BE49-F238E27FC236}">
                  <a16:creationId xmlns:a16="http://schemas.microsoft.com/office/drawing/2014/main" id="{CDF2BBDF-1727-4717-9117-E22E81F6A03A}"/>
                </a:ext>
              </a:extLst>
            </p:cNvPr>
            <p:cNvGrpSpPr>
              <a:grpSpLocks/>
            </p:cNvGrpSpPr>
            <p:nvPr/>
          </p:nvGrpSpPr>
          <p:grpSpPr>
            <a:xfrm>
              <a:off x="3461316" y="2546647"/>
              <a:ext cx="2455748" cy="3587453"/>
              <a:chOff x="987515" y="2546647"/>
              <a:chExt cx="3191378" cy="3587453"/>
            </a:xfrm>
          </p:grpSpPr>
          <p:sp>
            <p:nvSpPr>
              <p:cNvPr id="35" name="íşḷïďe">
                <a:extLst>
                  <a:ext uri="{FF2B5EF4-FFF2-40B4-BE49-F238E27FC236}">
                    <a16:creationId xmlns:a16="http://schemas.microsoft.com/office/drawing/2014/main" id="{13A2B7D3-DE20-4B7A-815F-2B94E3D6FC70}"/>
                  </a:ext>
                </a:extLst>
              </p:cNvPr>
              <p:cNvSpPr txBox="1"/>
              <p:nvPr/>
            </p:nvSpPr>
            <p:spPr>
              <a:xfrm>
                <a:off x="987515" y="2546647"/>
                <a:ext cx="3191378" cy="463491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lIns="91440" tIns="45720" rIns="91440" bIns="45720" rtlCol="0" anchor="ctr" anchorCtr="0">
                <a:normAutofit fontScale="92500" lnSpcReduction="20000"/>
              </a:bodyPr>
              <a:lstStyle>
                <a:defPPr>
                  <a:defRPr lang="ja-JP"/>
                </a:defPPr>
                <a:lvl1pPr>
                  <a:defRPr sz="1600" b="1">
                    <a:solidFill>
                      <a:schemeClr val="bg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通信</a:t>
                </a:r>
                <a:r>
                  <a:rPr lang="en-US" altLang="zh-CN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Windows Service SDK .NET</a:t>
                </a:r>
                <a:endParaRPr lang="id-ID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iŝḷíḓè">
                <a:extLst>
                  <a:ext uri="{FF2B5EF4-FFF2-40B4-BE49-F238E27FC236}">
                    <a16:creationId xmlns:a16="http://schemas.microsoft.com/office/drawing/2014/main" id="{ACCB7D91-F3A4-4E17-AA59-2C8035CC4291}"/>
                  </a:ext>
                </a:extLst>
              </p:cNvPr>
              <p:cNvSpPr/>
              <p:nvPr/>
            </p:nvSpPr>
            <p:spPr bwMode="auto">
              <a:xfrm>
                <a:off x="987515" y="3095600"/>
                <a:ext cx="3191378" cy="3038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SzPct val="80000"/>
                  <a:buFont typeface="Arial" panose="020B0604020202020204" pitchFamily="34" charset="0"/>
                  <a:buChar char="•"/>
                </a:pPr>
                <a:r>
                  <a:rPr lang="en-US" altLang="zh-CN" sz="13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USB</a:t>
                </a:r>
                <a:r>
                  <a:rPr lang="zh-CN" altLang="en-US" sz="13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的数据获取服务</a:t>
                </a:r>
                <a:endParaRPr lang="en-US" altLang="zh-CN" sz="1300" b="1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 </a:t>
                </a:r>
                <a:r>
                  <a:rPr lang="ja-JP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■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按照事先设置的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RV2/HBP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中的一种模式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,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自动定时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(1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次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/300ms)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通过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USB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连接从新健太郎获取血压数据存储在本地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DB(SQLite)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中</a:t>
                </a:r>
                <a:endParaRPr lang="en-US" altLang="zh-CN" sz="10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</a:t>
                </a:r>
                <a:r>
                  <a:rPr lang="ja-JP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■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提供在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RV2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的模式下的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PC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端远程控制新健太郎的外部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API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接口</a:t>
                </a:r>
                <a:endParaRPr lang="en-US" altLang="zh-CN" sz="10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 marL="171450" indent="-171450">
                  <a:lnSpc>
                    <a:spcPct val="150000"/>
                  </a:lnSpc>
                  <a:buSzPct val="80000"/>
                  <a:buFont typeface="Arial" panose="020B0604020202020204" pitchFamily="34" charset="0"/>
                  <a:buChar char="•"/>
                </a:pPr>
                <a:r>
                  <a:rPr lang="en-US" altLang="zh-CN" sz="13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WIFI/LAN</a:t>
                </a:r>
                <a:r>
                  <a:rPr lang="zh-CN" altLang="en-US" sz="13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的数据获取服务</a:t>
                </a:r>
                <a:endParaRPr lang="en-US" altLang="zh-CN" sz="1300" b="1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</a:t>
                </a:r>
                <a:r>
                  <a:rPr lang="ja-JP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■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按照事先设置的通信端口开启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PC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服务器处理，监听新健太郎作为客户端的连接</a:t>
                </a:r>
                <a:endParaRPr lang="en-US" altLang="zh-CN" sz="1000" dirty="0">
                  <a:latin typeface="Arial" panose="020B0604020202020204" pitchFamily="34" charset="0"/>
                  <a:ea typeface="Microsoft YaHei UI" panose="020B0503020204020204" pitchFamily="34" charset="-122"/>
                  <a:cs typeface="Meiryo UI" panose="020B0604030504040204" pitchFamily="50" charset="-128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</a:t>
                </a:r>
                <a:r>
                  <a:rPr lang="ja-JP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■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连接成功后，按照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HBP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的模式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,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接收新健太郎上传血压数据存储在本地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DB(SQLite)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中</a:t>
                </a:r>
                <a:endParaRPr lang="en-US" altLang="zh-CN" sz="1000" dirty="0">
                  <a:latin typeface="Arial" panose="020B0604020202020204" pitchFamily="34" charset="0"/>
                  <a:ea typeface="Microsoft YaHei UI" panose="020B0503020204020204" pitchFamily="34" charset="-122"/>
                  <a:cs typeface="Meiryo UI" panose="020B0604030504040204" pitchFamily="50" charset="-128"/>
                  <a:sym typeface="Arial" panose="020B0604020202020204" pitchFamily="34" charset="0"/>
                </a:endParaRPr>
              </a:p>
              <a:p>
                <a:pPr marL="171450" indent="-171450">
                  <a:lnSpc>
                    <a:spcPct val="150000"/>
                  </a:lnSpc>
                  <a:buSzPct val="80000"/>
                  <a:buFont typeface="Arial" panose="020B0604020202020204" pitchFamily="34" charset="0"/>
                  <a:buChar char="•"/>
                </a:pPr>
                <a:r>
                  <a:rPr lang="en-US" altLang="zh-CN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Bluetooth</a:t>
                </a:r>
                <a:r>
                  <a:rPr lang="zh-CN" altLang="en-US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的数据获取服务</a:t>
                </a:r>
                <a:endParaRPr lang="en-US" altLang="zh-CN" sz="1300" b="1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</a:t>
                </a:r>
                <a:r>
                  <a:rPr lang="ja-JP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■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按照事先设置的通信端口开启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PC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服务器处理，监听新健太郎作为客户端的连接</a:t>
                </a:r>
                <a:endParaRPr lang="en-US" altLang="zh-CN" sz="1000" dirty="0">
                  <a:latin typeface="Arial" panose="020B0604020202020204" pitchFamily="34" charset="0"/>
                  <a:ea typeface="Microsoft YaHei UI" panose="020B0503020204020204" pitchFamily="34" charset="-122"/>
                  <a:cs typeface="Meiryo UI" panose="020B0604030504040204" pitchFamily="50" charset="-128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</a:t>
                </a:r>
                <a:r>
                  <a:rPr lang="ja-JP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■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连接成功后，按照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HBP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的模式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,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接收新健太郎上传血压数据存储在本地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DB(SQLite)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中</a:t>
                </a:r>
                <a:endParaRPr lang="en-US" altLang="zh-CN" sz="1000" b="1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 marL="171450" indent="-171450">
                  <a:lnSpc>
                    <a:spcPct val="150000"/>
                  </a:lnSpc>
                  <a:buSzPct val="80000"/>
                  <a:buFont typeface="Arial" panose="020B0604020202020204" pitchFamily="34" charset="0"/>
                  <a:buChar char="•"/>
                </a:pPr>
                <a:r>
                  <a:rPr lang="zh-CN" altLang="en-US" sz="12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自动备份</a:t>
                </a:r>
                <a:endParaRPr lang="en-US" altLang="zh-CN" sz="1200" b="1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</a:t>
                </a:r>
                <a:r>
                  <a:rPr lang="ja-JP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■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每隔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7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天从本地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DB(SQLite)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中把最近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7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天间的数据和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[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健太郎数据收集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SDK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套件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]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的各种设置，以</a:t>
                </a:r>
                <a:r>
                  <a:rPr lang="en-US" altLang="zh-CN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CSV</a:t>
                </a:r>
                <a:r>
                  <a:rPr lang="zh-CN" altLang="en-US" sz="10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的形式导出到本地目录中，导出成功后删除已经导出的数据</a:t>
                </a:r>
                <a:endParaRPr lang="en-US" altLang="zh-CN" sz="10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iśľîďé">
              <a:extLst>
                <a:ext uri="{FF2B5EF4-FFF2-40B4-BE49-F238E27FC236}">
                  <a16:creationId xmlns:a16="http://schemas.microsoft.com/office/drawing/2014/main" id="{F403EFE3-FD9D-4E36-AE4C-65C4BD7B06F8}"/>
                </a:ext>
              </a:extLst>
            </p:cNvPr>
            <p:cNvGrpSpPr>
              <a:grpSpLocks/>
            </p:cNvGrpSpPr>
            <p:nvPr/>
          </p:nvGrpSpPr>
          <p:grpSpPr>
            <a:xfrm>
              <a:off x="9063151" y="2546647"/>
              <a:ext cx="2455748" cy="3587453"/>
              <a:chOff x="987515" y="2546647"/>
              <a:chExt cx="3191378" cy="3587453"/>
            </a:xfrm>
          </p:grpSpPr>
          <p:sp>
            <p:nvSpPr>
              <p:cNvPr id="33" name="îşľîde">
                <a:extLst>
                  <a:ext uri="{FF2B5EF4-FFF2-40B4-BE49-F238E27FC236}">
                    <a16:creationId xmlns:a16="http://schemas.microsoft.com/office/drawing/2014/main" id="{3C5FCADA-908D-4E67-A3C3-C05FC38D56DD}"/>
                  </a:ext>
                </a:extLst>
              </p:cNvPr>
              <p:cNvSpPr txBox="1"/>
              <p:nvPr/>
            </p:nvSpPr>
            <p:spPr>
              <a:xfrm>
                <a:off x="987515" y="2546647"/>
                <a:ext cx="3191378" cy="463491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ja-JP"/>
                </a:defPPr>
                <a:lvl1pPr>
                  <a:defRPr sz="1600" b="1">
                    <a:solidFill>
                      <a:schemeClr val="bg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数据获取</a:t>
                </a:r>
                <a:r>
                  <a:rPr lang="en-US" altLang="zh-CN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SDK </a:t>
                </a:r>
                <a:r>
                  <a:rPr lang="en-US" altLang="zh-CN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.NET</a:t>
                </a:r>
                <a:endParaRPr lang="id-ID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íṣ1îḓe">
                <a:extLst>
                  <a:ext uri="{FF2B5EF4-FFF2-40B4-BE49-F238E27FC236}">
                    <a16:creationId xmlns:a16="http://schemas.microsoft.com/office/drawing/2014/main" id="{BE94B6ED-76AA-4582-A006-2BD92B8C731E}"/>
                  </a:ext>
                </a:extLst>
              </p:cNvPr>
              <p:cNvSpPr/>
              <p:nvPr/>
            </p:nvSpPr>
            <p:spPr bwMode="auto">
              <a:xfrm>
                <a:off x="987515" y="3095600"/>
                <a:ext cx="3191378" cy="3038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SzPct val="80000"/>
                  <a:buFont typeface="Arial" panose="020B0604020202020204" pitchFamily="34" charset="0"/>
                  <a:buChar char="•"/>
                </a:pPr>
                <a:r>
                  <a:rPr lang="zh-CN" altLang="en-US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提供从本地</a:t>
                </a:r>
                <a:r>
                  <a:rPr lang="en-US" altLang="zh-CN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DB(SQLite)</a:t>
                </a:r>
                <a:r>
                  <a:rPr lang="zh-CN" altLang="en-US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中获取新健太郎的通信状态以及血压数据的外部</a:t>
                </a:r>
                <a:r>
                  <a:rPr lang="en-US" altLang="zh-CN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API</a:t>
                </a:r>
                <a:r>
                  <a:rPr lang="zh-CN" altLang="en-US" sz="11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接口</a:t>
                </a:r>
                <a:endParaRPr lang="en-US" altLang="zh-CN" sz="1100" b="1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9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 </a:t>
                </a:r>
                <a:r>
                  <a:rPr lang="ja-JP" altLang="en-US" sz="9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■</a:t>
                </a:r>
                <a:r>
                  <a:rPr lang="en-US" altLang="zh-CN" sz="9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※[RV2]</a:t>
                </a:r>
                <a:r>
                  <a:rPr lang="zh-CN" altLang="en-US" sz="9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的功能与旧健太郎</a:t>
                </a:r>
                <a:r>
                  <a:rPr lang="en-US" altLang="zh-CN" sz="9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(HBP-9020)</a:t>
                </a:r>
                <a:r>
                  <a:rPr lang="zh-CN" altLang="en-US" sz="9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的</a:t>
                </a:r>
                <a:r>
                  <a:rPr lang="en-US" altLang="zh-CN" sz="9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RS232</a:t>
                </a:r>
                <a:r>
                  <a:rPr lang="zh-CN" altLang="en-US" sz="9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接口所提供的相同，可以在</a:t>
                </a:r>
                <a:r>
                  <a:rPr lang="en-US" altLang="zh-CN" sz="9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USB</a:t>
                </a:r>
                <a:r>
                  <a:rPr lang="zh-CN" altLang="en-US" sz="9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连接时进行和新健太郎的双向控制功能。</a:t>
                </a:r>
                <a:endParaRPr lang="en-US" altLang="zh-CN" sz="9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buSzPct val="80000"/>
                </a:pPr>
                <a:r>
                  <a:rPr lang="en-US" altLang="zh-CN" sz="9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   </a:t>
                </a:r>
                <a:r>
                  <a:rPr lang="ja-JP" altLang="en-US" sz="90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■</a:t>
                </a:r>
                <a:r>
                  <a:rPr lang="en-US" altLang="zh-CN" sz="9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HBP</a:t>
                </a:r>
                <a:r>
                  <a:rPr lang="zh-CN" altLang="en-US" sz="9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为新健太郎在</a:t>
                </a:r>
                <a:r>
                  <a:rPr lang="en-US" altLang="zh-CN" sz="9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USB/WIFI/LAN</a:t>
                </a:r>
                <a:r>
                  <a:rPr lang="zh-CN" altLang="en-US" sz="900" dirty="0">
                    <a:latin typeface="Arial" panose="020B0604020202020204" pitchFamily="34" charset="0"/>
                    <a:ea typeface="Microsoft YaHei UI" panose="020B0503020204020204" pitchFamily="34" charset="-122"/>
                    <a:cs typeface="Meiryo UI" panose="020B0604030504040204" pitchFamily="50" charset="-128"/>
                    <a:sym typeface="Arial" panose="020B0604020202020204" pitchFamily="34" charset="0"/>
                  </a:rPr>
                  <a:t>下新增加的通信模式。</a:t>
                </a:r>
              </a:p>
              <a:p>
                <a:pPr marL="171450" indent="-171450">
                  <a:lnSpc>
                    <a:spcPct val="150000"/>
                  </a:lnSpc>
                  <a:buSzPct val="80000"/>
                  <a:buFont typeface="Arial" panose="020B0604020202020204" pitchFamily="34" charset="0"/>
                  <a:buChar char="•"/>
                </a:pPr>
                <a:endParaRPr lang="zh-CN" altLang="en-US" sz="9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 marL="171450" indent="-171450">
                  <a:lnSpc>
                    <a:spcPct val="150000"/>
                  </a:lnSpc>
                  <a:buSzPct val="80000"/>
                  <a:buFont typeface="Arial" panose="020B0604020202020204" pitchFamily="34" charset="0"/>
                  <a:buChar char="•"/>
                </a:pPr>
                <a:endParaRPr lang="en-US" altLang="zh-CN" sz="10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 marL="171450" indent="-171450">
                  <a:lnSpc>
                    <a:spcPct val="150000"/>
                  </a:lnSpc>
                  <a:buSzPct val="80000"/>
                  <a:buFont typeface="Arial" panose="020B0604020202020204" pitchFamily="34" charset="0"/>
                  <a:buChar char="•"/>
                </a:pPr>
                <a:endParaRPr lang="en-US" altLang="zh-CN" sz="100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B8564A8E-81A7-41F4-93AB-C001BE8D63CD}"/>
                </a:ext>
              </a:extLst>
            </p:cNvPr>
            <p:cNvCxnSpPr/>
            <p:nvPr/>
          </p:nvCxnSpPr>
          <p:spPr>
            <a:xfrm>
              <a:off x="3288733" y="2546647"/>
              <a:ext cx="0" cy="3587453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B0190B8A-4E5F-4ED8-8516-08F82827C3BD}"/>
                </a:ext>
              </a:extLst>
            </p:cNvPr>
            <p:cNvCxnSpPr/>
            <p:nvPr/>
          </p:nvCxnSpPr>
          <p:spPr>
            <a:xfrm>
              <a:off x="8890567" y="2546647"/>
              <a:ext cx="0" cy="3587453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1126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3D47F-9787-4467-9A06-96C097EB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9505056" cy="418058"/>
          </a:xfrm>
        </p:spPr>
        <p:txBody>
          <a:bodyPr/>
          <a:lstStyle/>
          <a:p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健太郎收集结果表示</a:t>
            </a:r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Demo (.NET/PB)</a:t>
            </a:r>
            <a:endParaRPr lang="zh-CN" altLang="en-US" sz="2400" dirty="0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#29468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5D729D3-9A0E-4C1D-8D94-4EA309A30731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347700" y="980728"/>
            <a:ext cx="11496600" cy="4669750"/>
            <a:chOff x="0" y="1130300"/>
            <a:chExt cx="12192000" cy="4952211"/>
          </a:xfrm>
        </p:grpSpPr>
        <p:sp>
          <p:nvSpPr>
            <p:cNvPr id="25" name="iṥlïḋè">
              <a:extLst>
                <a:ext uri="{FF2B5EF4-FFF2-40B4-BE49-F238E27FC236}">
                  <a16:creationId xmlns:a16="http://schemas.microsoft.com/office/drawing/2014/main" id="{F9A583D0-2DAE-4413-9E0E-200497B01A7D}"/>
                </a:ext>
              </a:extLst>
            </p:cNvPr>
            <p:cNvSpPr/>
            <p:nvPr/>
          </p:nvSpPr>
          <p:spPr>
            <a:xfrm>
              <a:off x="0" y="2101033"/>
              <a:ext cx="12192000" cy="1317285"/>
            </a:xfrm>
            <a:prstGeom prst="rect">
              <a:avLst/>
            </a:prstGeom>
            <a:blipFill>
              <a:blip r:embed="rId4"/>
              <a:stretch>
                <a:fillRect t="-259789" b="-254827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ïŝḷîḓê">
              <a:extLst>
                <a:ext uri="{FF2B5EF4-FFF2-40B4-BE49-F238E27FC236}">
                  <a16:creationId xmlns:a16="http://schemas.microsoft.com/office/drawing/2014/main" id="{6B5D81C3-9E35-4896-A1D2-6A78E9183846}"/>
                </a:ext>
              </a:extLst>
            </p:cNvPr>
            <p:cNvGrpSpPr/>
            <p:nvPr/>
          </p:nvGrpSpPr>
          <p:grpSpPr>
            <a:xfrm>
              <a:off x="660400" y="1130300"/>
              <a:ext cx="3880021" cy="879396"/>
              <a:chOff x="660400" y="1130300"/>
              <a:chExt cx="3880021" cy="879396"/>
            </a:xfrm>
          </p:grpSpPr>
          <p:grpSp>
            <p:nvGrpSpPr>
              <p:cNvPr id="44" name="íśḷïdê">
                <a:extLst>
                  <a:ext uri="{FF2B5EF4-FFF2-40B4-BE49-F238E27FC236}">
                    <a16:creationId xmlns:a16="http://schemas.microsoft.com/office/drawing/2014/main" id="{F82F14F5-40F1-4E5E-BFE3-008415A16197}"/>
                  </a:ext>
                </a:extLst>
              </p:cNvPr>
              <p:cNvGrpSpPr/>
              <p:nvPr/>
            </p:nvGrpSpPr>
            <p:grpSpPr>
              <a:xfrm>
                <a:off x="660400" y="1316661"/>
                <a:ext cx="678192" cy="506675"/>
                <a:chOff x="660400" y="1316661"/>
                <a:chExt cx="678192" cy="506675"/>
              </a:xfrm>
            </p:grpSpPr>
            <p:sp>
              <p:nvSpPr>
                <p:cNvPr id="46" name="íṧḻiḓé">
                  <a:extLst>
                    <a:ext uri="{FF2B5EF4-FFF2-40B4-BE49-F238E27FC236}">
                      <a16:creationId xmlns:a16="http://schemas.microsoft.com/office/drawing/2014/main" id="{95E30E12-F3CE-45E8-9CEF-F70656FF33A3}"/>
                    </a:ext>
                  </a:extLst>
                </p:cNvPr>
                <p:cNvSpPr/>
                <p:nvPr/>
              </p:nvSpPr>
              <p:spPr>
                <a:xfrm>
                  <a:off x="660401" y="1515999"/>
                  <a:ext cx="678191" cy="108000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îṩḷîḓê">
                  <a:extLst>
                    <a:ext uri="{FF2B5EF4-FFF2-40B4-BE49-F238E27FC236}">
                      <a16:creationId xmlns:a16="http://schemas.microsoft.com/office/drawing/2014/main" id="{90119BF4-19C1-457B-9A4B-6B18005DE133}"/>
                    </a:ext>
                  </a:extLst>
                </p:cNvPr>
                <p:cNvSpPr/>
                <p:nvPr/>
              </p:nvSpPr>
              <p:spPr>
                <a:xfrm>
                  <a:off x="660400" y="1316661"/>
                  <a:ext cx="396000" cy="108000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íṩ1ïḍe">
                  <a:extLst>
                    <a:ext uri="{FF2B5EF4-FFF2-40B4-BE49-F238E27FC236}">
                      <a16:creationId xmlns:a16="http://schemas.microsoft.com/office/drawing/2014/main" id="{D6CD7A13-FF4F-4C1B-8E19-0CEEB1D5E580}"/>
                    </a:ext>
                  </a:extLst>
                </p:cNvPr>
                <p:cNvSpPr/>
                <p:nvPr/>
              </p:nvSpPr>
              <p:spPr>
                <a:xfrm>
                  <a:off x="660400" y="1715336"/>
                  <a:ext cx="396000" cy="108000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25000" lnSpcReduction="20000"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5" name="íṡļïḋé">
                <a:extLst>
                  <a:ext uri="{FF2B5EF4-FFF2-40B4-BE49-F238E27FC236}">
                    <a16:creationId xmlns:a16="http://schemas.microsoft.com/office/drawing/2014/main" id="{BF0F9519-B619-4D03-B599-D7022D12DC48}"/>
                  </a:ext>
                </a:extLst>
              </p:cNvPr>
              <p:cNvSpPr txBox="1"/>
              <p:nvPr/>
            </p:nvSpPr>
            <p:spPr>
              <a:xfrm>
                <a:off x="1424050" y="1130300"/>
                <a:ext cx="3116371" cy="8793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用于显示收集结果</a:t>
                </a:r>
                <a:endParaRPr lang="en-US" sz="2000" b="1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isļíḍe">
              <a:extLst>
                <a:ext uri="{FF2B5EF4-FFF2-40B4-BE49-F238E27FC236}">
                  <a16:creationId xmlns:a16="http://schemas.microsoft.com/office/drawing/2014/main" id="{D13B743E-C084-48AE-95BB-7290735465C2}"/>
                </a:ext>
              </a:extLst>
            </p:cNvPr>
            <p:cNvGrpSpPr/>
            <p:nvPr/>
          </p:nvGrpSpPr>
          <p:grpSpPr>
            <a:xfrm>
              <a:off x="660400" y="4583478"/>
              <a:ext cx="10858500" cy="611569"/>
              <a:chOff x="660400" y="3932325"/>
              <a:chExt cx="10858500" cy="611569"/>
            </a:xfrm>
          </p:grpSpPr>
          <p:grpSp>
            <p:nvGrpSpPr>
              <p:cNvPr id="40" name="iś1ïḍê">
                <a:extLst>
                  <a:ext uri="{FF2B5EF4-FFF2-40B4-BE49-F238E27FC236}">
                    <a16:creationId xmlns:a16="http://schemas.microsoft.com/office/drawing/2014/main" id="{28729E90-23ED-40C6-84D4-7685A1E1144B}"/>
                  </a:ext>
                </a:extLst>
              </p:cNvPr>
              <p:cNvGrpSpPr/>
              <p:nvPr/>
            </p:nvGrpSpPr>
            <p:grpSpPr>
              <a:xfrm>
                <a:off x="660400" y="3996115"/>
                <a:ext cx="483988" cy="483988"/>
                <a:chOff x="992938" y="4011695"/>
                <a:chExt cx="434210" cy="434210"/>
              </a:xfrm>
            </p:grpSpPr>
            <p:sp>
              <p:nvSpPr>
                <p:cNvPr id="42" name="iS1idé">
                  <a:extLst>
                    <a:ext uri="{FF2B5EF4-FFF2-40B4-BE49-F238E27FC236}">
                      <a16:creationId xmlns:a16="http://schemas.microsoft.com/office/drawing/2014/main" id="{9DBD26D7-7230-4C82-870F-8AFA1BB0FC0D}"/>
                    </a:ext>
                  </a:extLst>
                </p:cNvPr>
                <p:cNvSpPr/>
                <p:nvPr/>
              </p:nvSpPr>
              <p:spPr>
                <a:xfrm>
                  <a:off x="992938" y="4011695"/>
                  <a:ext cx="434210" cy="434210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lnSpcReduction="10000"/>
                </a:bodyPr>
                <a:lstStyle/>
                <a:p>
                  <a:pPr algn="ctr" defTabSz="914354"/>
                  <a:endPara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ísḷîḍé">
                  <a:extLst>
                    <a:ext uri="{FF2B5EF4-FFF2-40B4-BE49-F238E27FC236}">
                      <a16:creationId xmlns:a16="http://schemas.microsoft.com/office/drawing/2014/main" id="{F0FFFB4E-7B8F-4E13-8F99-99FE9F49F5BD}"/>
                    </a:ext>
                  </a:extLst>
                </p:cNvPr>
                <p:cNvSpPr/>
                <p:nvPr/>
              </p:nvSpPr>
              <p:spPr>
                <a:xfrm>
                  <a:off x="1108632" y="4106061"/>
                  <a:ext cx="202823" cy="245478"/>
                </a:xfrm>
                <a:custGeom>
                  <a:avLst/>
                  <a:gdLst>
                    <a:gd name="connsiteX0" fmla="*/ 182271 w 501297"/>
                    <a:gd name="connsiteY0" fmla="*/ 515718 h 606722"/>
                    <a:gd name="connsiteX1" fmla="*/ 151922 w 501297"/>
                    <a:gd name="connsiteY1" fmla="*/ 546023 h 606722"/>
                    <a:gd name="connsiteX2" fmla="*/ 182271 w 501297"/>
                    <a:gd name="connsiteY2" fmla="*/ 576328 h 606722"/>
                    <a:gd name="connsiteX3" fmla="*/ 203809 w 501297"/>
                    <a:gd name="connsiteY3" fmla="*/ 567441 h 606722"/>
                    <a:gd name="connsiteX4" fmla="*/ 212708 w 501297"/>
                    <a:gd name="connsiteY4" fmla="*/ 546023 h 606722"/>
                    <a:gd name="connsiteX5" fmla="*/ 182271 w 501297"/>
                    <a:gd name="connsiteY5" fmla="*/ 515718 h 606722"/>
                    <a:gd name="connsiteX6" fmla="*/ 432133 w 501297"/>
                    <a:gd name="connsiteY6" fmla="*/ 219106 h 606722"/>
                    <a:gd name="connsiteX7" fmla="*/ 501297 w 501297"/>
                    <a:gd name="connsiteY7" fmla="*/ 288234 h 606722"/>
                    <a:gd name="connsiteX8" fmla="*/ 432133 w 501297"/>
                    <a:gd name="connsiteY8" fmla="*/ 357273 h 606722"/>
                    <a:gd name="connsiteX9" fmla="*/ 432133 w 501297"/>
                    <a:gd name="connsiteY9" fmla="*/ 310981 h 606722"/>
                    <a:gd name="connsiteX10" fmla="*/ 182271 w 501297"/>
                    <a:gd name="connsiteY10" fmla="*/ 310981 h 606722"/>
                    <a:gd name="connsiteX11" fmla="*/ 182271 w 501297"/>
                    <a:gd name="connsiteY11" fmla="*/ 265488 h 606722"/>
                    <a:gd name="connsiteX12" fmla="*/ 432133 w 501297"/>
                    <a:gd name="connsiteY12" fmla="*/ 265488 h 606722"/>
                    <a:gd name="connsiteX13" fmla="*/ 30438 w 501297"/>
                    <a:gd name="connsiteY13" fmla="*/ 0 h 606722"/>
                    <a:gd name="connsiteX14" fmla="*/ 334192 w 501297"/>
                    <a:gd name="connsiteY14" fmla="*/ 0 h 606722"/>
                    <a:gd name="connsiteX15" fmla="*/ 364541 w 501297"/>
                    <a:gd name="connsiteY15" fmla="*/ 30305 h 606722"/>
                    <a:gd name="connsiteX16" fmla="*/ 364541 w 501297"/>
                    <a:gd name="connsiteY16" fmla="*/ 219956 h 606722"/>
                    <a:gd name="connsiteX17" fmla="*/ 318974 w 501297"/>
                    <a:gd name="connsiteY17" fmla="*/ 219956 h 606722"/>
                    <a:gd name="connsiteX18" fmla="*/ 318974 w 501297"/>
                    <a:gd name="connsiteY18" fmla="*/ 91004 h 606722"/>
                    <a:gd name="connsiteX19" fmla="*/ 45568 w 501297"/>
                    <a:gd name="connsiteY19" fmla="*/ 91004 h 606722"/>
                    <a:gd name="connsiteX20" fmla="*/ 45568 w 501297"/>
                    <a:gd name="connsiteY20" fmla="*/ 485325 h 606722"/>
                    <a:gd name="connsiteX21" fmla="*/ 318974 w 501297"/>
                    <a:gd name="connsiteY21" fmla="*/ 485325 h 606722"/>
                    <a:gd name="connsiteX22" fmla="*/ 318974 w 501297"/>
                    <a:gd name="connsiteY22" fmla="*/ 356462 h 606722"/>
                    <a:gd name="connsiteX23" fmla="*/ 364541 w 501297"/>
                    <a:gd name="connsiteY23" fmla="*/ 356462 h 606722"/>
                    <a:gd name="connsiteX24" fmla="*/ 364541 w 501297"/>
                    <a:gd name="connsiteY24" fmla="*/ 576328 h 606722"/>
                    <a:gd name="connsiteX25" fmla="*/ 334192 w 501297"/>
                    <a:gd name="connsiteY25" fmla="*/ 606722 h 606722"/>
                    <a:gd name="connsiteX26" fmla="*/ 30438 w 501297"/>
                    <a:gd name="connsiteY26" fmla="*/ 606722 h 606722"/>
                    <a:gd name="connsiteX27" fmla="*/ 0 w 501297"/>
                    <a:gd name="connsiteY27" fmla="*/ 576328 h 606722"/>
                    <a:gd name="connsiteX28" fmla="*/ 0 w 501297"/>
                    <a:gd name="connsiteY28" fmla="*/ 30305 h 606722"/>
                    <a:gd name="connsiteX29" fmla="*/ 30438 w 501297"/>
                    <a:gd name="connsiteY2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501297" h="606722">
                      <a:moveTo>
                        <a:pt x="182271" y="515718"/>
                      </a:moveTo>
                      <a:cubicBezTo>
                        <a:pt x="165539" y="515718"/>
                        <a:pt x="151922" y="529316"/>
                        <a:pt x="151922" y="546023"/>
                      </a:cubicBezTo>
                      <a:cubicBezTo>
                        <a:pt x="151922" y="562731"/>
                        <a:pt x="165539" y="576328"/>
                        <a:pt x="182271" y="576328"/>
                      </a:cubicBezTo>
                      <a:cubicBezTo>
                        <a:pt x="190459" y="576328"/>
                        <a:pt x="198024" y="573218"/>
                        <a:pt x="203809" y="567441"/>
                      </a:cubicBezTo>
                      <a:cubicBezTo>
                        <a:pt x="209505" y="561754"/>
                        <a:pt x="212708" y="554111"/>
                        <a:pt x="212708" y="546023"/>
                      </a:cubicBezTo>
                      <a:cubicBezTo>
                        <a:pt x="212708" y="529316"/>
                        <a:pt x="199092" y="515718"/>
                        <a:pt x="182271" y="515718"/>
                      </a:cubicBezTo>
                      <a:close/>
                      <a:moveTo>
                        <a:pt x="432133" y="219106"/>
                      </a:moveTo>
                      <a:lnTo>
                        <a:pt x="501297" y="288234"/>
                      </a:lnTo>
                      <a:lnTo>
                        <a:pt x="432133" y="357273"/>
                      </a:lnTo>
                      <a:lnTo>
                        <a:pt x="432133" y="310981"/>
                      </a:lnTo>
                      <a:lnTo>
                        <a:pt x="182271" y="310981"/>
                      </a:lnTo>
                      <a:lnTo>
                        <a:pt x="182271" y="265488"/>
                      </a:lnTo>
                      <a:lnTo>
                        <a:pt x="432133" y="265488"/>
                      </a:lnTo>
                      <a:close/>
                      <a:moveTo>
                        <a:pt x="30438" y="0"/>
                      </a:moveTo>
                      <a:lnTo>
                        <a:pt x="334192" y="0"/>
                      </a:lnTo>
                      <a:cubicBezTo>
                        <a:pt x="351013" y="0"/>
                        <a:pt x="364541" y="13598"/>
                        <a:pt x="364541" y="30305"/>
                      </a:cubicBezTo>
                      <a:lnTo>
                        <a:pt x="364541" y="219956"/>
                      </a:lnTo>
                      <a:lnTo>
                        <a:pt x="318974" y="219956"/>
                      </a:lnTo>
                      <a:lnTo>
                        <a:pt x="318974" y="91004"/>
                      </a:lnTo>
                      <a:lnTo>
                        <a:pt x="45568" y="91004"/>
                      </a:lnTo>
                      <a:lnTo>
                        <a:pt x="45568" y="485325"/>
                      </a:lnTo>
                      <a:lnTo>
                        <a:pt x="318974" y="485325"/>
                      </a:lnTo>
                      <a:lnTo>
                        <a:pt x="318974" y="356462"/>
                      </a:lnTo>
                      <a:lnTo>
                        <a:pt x="364541" y="356462"/>
                      </a:lnTo>
                      <a:lnTo>
                        <a:pt x="364541" y="576328"/>
                      </a:lnTo>
                      <a:cubicBezTo>
                        <a:pt x="364541" y="593125"/>
                        <a:pt x="351013" y="606722"/>
                        <a:pt x="334192" y="606722"/>
                      </a:cubicBezTo>
                      <a:lnTo>
                        <a:pt x="30438" y="606722"/>
                      </a:lnTo>
                      <a:cubicBezTo>
                        <a:pt x="13617" y="606722"/>
                        <a:pt x="0" y="593125"/>
                        <a:pt x="0" y="576328"/>
                      </a:cubicBezTo>
                      <a:lnTo>
                        <a:pt x="0" y="30305"/>
                      </a:lnTo>
                      <a:cubicBezTo>
                        <a:pt x="0" y="13598"/>
                        <a:pt x="13617" y="0"/>
                        <a:pt x="3043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1" name="íṡḻïḑè">
                <a:extLst>
                  <a:ext uri="{FF2B5EF4-FFF2-40B4-BE49-F238E27FC236}">
                    <a16:creationId xmlns:a16="http://schemas.microsoft.com/office/drawing/2014/main" id="{BF224BAE-B58C-4A02-9254-B7DA61583ADA}"/>
                  </a:ext>
                </a:extLst>
              </p:cNvPr>
              <p:cNvSpPr txBox="1"/>
              <p:nvPr/>
            </p:nvSpPr>
            <p:spPr>
              <a:xfrm>
                <a:off x="1338592" y="3932325"/>
                <a:ext cx="10180308" cy="6115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  <a:buSzPct val="100000"/>
                </a:pP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调用数据获取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SDK(.NET)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的获取新健太郎的通信状态以及血压数据的外部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API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接口，察看新健太郎的通信状态和获取的数据结果</a:t>
                </a:r>
              </a:p>
            </p:txBody>
          </p:sp>
        </p:grpSp>
        <p:grpSp>
          <p:nvGrpSpPr>
            <p:cNvPr id="28" name="íSḻiḋê">
              <a:extLst>
                <a:ext uri="{FF2B5EF4-FFF2-40B4-BE49-F238E27FC236}">
                  <a16:creationId xmlns:a16="http://schemas.microsoft.com/office/drawing/2014/main" id="{2299FF79-77EF-4734-82A7-41A38F38C680}"/>
                </a:ext>
              </a:extLst>
            </p:cNvPr>
            <p:cNvGrpSpPr/>
            <p:nvPr/>
          </p:nvGrpSpPr>
          <p:grpSpPr>
            <a:xfrm>
              <a:off x="660400" y="3696015"/>
              <a:ext cx="10858500" cy="611569"/>
              <a:chOff x="660400" y="3932325"/>
              <a:chExt cx="10858500" cy="611569"/>
            </a:xfrm>
          </p:grpSpPr>
          <p:grpSp>
            <p:nvGrpSpPr>
              <p:cNvPr id="36" name="iṥ1îḍe">
                <a:extLst>
                  <a:ext uri="{FF2B5EF4-FFF2-40B4-BE49-F238E27FC236}">
                    <a16:creationId xmlns:a16="http://schemas.microsoft.com/office/drawing/2014/main" id="{B60072B9-AD87-49FA-997E-185C0F61E514}"/>
                  </a:ext>
                </a:extLst>
              </p:cNvPr>
              <p:cNvGrpSpPr/>
              <p:nvPr/>
            </p:nvGrpSpPr>
            <p:grpSpPr>
              <a:xfrm>
                <a:off x="660400" y="3996115"/>
                <a:ext cx="483988" cy="483988"/>
                <a:chOff x="992938" y="4011695"/>
                <a:chExt cx="434210" cy="434210"/>
              </a:xfrm>
            </p:grpSpPr>
            <p:sp>
              <p:nvSpPr>
                <p:cNvPr id="38" name="íṩļîḍè">
                  <a:extLst>
                    <a:ext uri="{FF2B5EF4-FFF2-40B4-BE49-F238E27FC236}">
                      <a16:creationId xmlns:a16="http://schemas.microsoft.com/office/drawing/2014/main" id="{EA077E56-95CF-44B6-8959-40D283DB37E5}"/>
                    </a:ext>
                  </a:extLst>
                </p:cNvPr>
                <p:cNvSpPr/>
                <p:nvPr/>
              </p:nvSpPr>
              <p:spPr>
                <a:xfrm>
                  <a:off x="992938" y="4011695"/>
                  <a:ext cx="434210" cy="434210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lnSpcReduction="10000"/>
                </a:bodyPr>
                <a:lstStyle/>
                <a:p>
                  <a:pPr algn="ctr" defTabSz="914354"/>
                  <a:endPara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íśliḍê">
                  <a:extLst>
                    <a:ext uri="{FF2B5EF4-FFF2-40B4-BE49-F238E27FC236}">
                      <a16:creationId xmlns:a16="http://schemas.microsoft.com/office/drawing/2014/main" id="{130FF5DB-CDA4-4CA5-9DA7-0C096FF68050}"/>
                    </a:ext>
                  </a:extLst>
                </p:cNvPr>
                <p:cNvSpPr/>
                <p:nvPr/>
              </p:nvSpPr>
              <p:spPr>
                <a:xfrm>
                  <a:off x="1108632" y="4106061"/>
                  <a:ext cx="202823" cy="245478"/>
                </a:xfrm>
                <a:custGeom>
                  <a:avLst/>
                  <a:gdLst>
                    <a:gd name="connsiteX0" fmla="*/ 182271 w 501297"/>
                    <a:gd name="connsiteY0" fmla="*/ 515718 h 606722"/>
                    <a:gd name="connsiteX1" fmla="*/ 151922 w 501297"/>
                    <a:gd name="connsiteY1" fmla="*/ 546023 h 606722"/>
                    <a:gd name="connsiteX2" fmla="*/ 182271 w 501297"/>
                    <a:gd name="connsiteY2" fmla="*/ 576328 h 606722"/>
                    <a:gd name="connsiteX3" fmla="*/ 203809 w 501297"/>
                    <a:gd name="connsiteY3" fmla="*/ 567441 h 606722"/>
                    <a:gd name="connsiteX4" fmla="*/ 212708 w 501297"/>
                    <a:gd name="connsiteY4" fmla="*/ 546023 h 606722"/>
                    <a:gd name="connsiteX5" fmla="*/ 182271 w 501297"/>
                    <a:gd name="connsiteY5" fmla="*/ 515718 h 606722"/>
                    <a:gd name="connsiteX6" fmla="*/ 432133 w 501297"/>
                    <a:gd name="connsiteY6" fmla="*/ 219106 h 606722"/>
                    <a:gd name="connsiteX7" fmla="*/ 501297 w 501297"/>
                    <a:gd name="connsiteY7" fmla="*/ 288234 h 606722"/>
                    <a:gd name="connsiteX8" fmla="*/ 432133 w 501297"/>
                    <a:gd name="connsiteY8" fmla="*/ 357273 h 606722"/>
                    <a:gd name="connsiteX9" fmla="*/ 432133 w 501297"/>
                    <a:gd name="connsiteY9" fmla="*/ 310981 h 606722"/>
                    <a:gd name="connsiteX10" fmla="*/ 182271 w 501297"/>
                    <a:gd name="connsiteY10" fmla="*/ 310981 h 606722"/>
                    <a:gd name="connsiteX11" fmla="*/ 182271 w 501297"/>
                    <a:gd name="connsiteY11" fmla="*/ 265488 h 606722"/>
                    <a:gd name="connsiteX12" fmla="*/ 432133 w 501297"/>
                    <a:gd name="connsiteY12" fmla="*/ 265488 h 606722"/>
                    <a:gd name="connsiteX13" fmla="*/ 30438 w 501297"/>
                    <a:gd name="connsiteY13" fmla="*/ 0 h 606722"/>
                    <a:gd name="connsiteX14" fmla="*/ 334192 w 501297"/>
                    <a:gd name="connsiteY14" fmla="*/ 0 h 606722"/>
                    <a:gd name="connsiteX15" fmla="*/ 364541 w 501297"/>
                    <a:gd name="connsiteY15" fmla="*/ 30305 h 606722"/>
                    <a:gd name="connsiteX16" fmla="*/ 364541 w 501297"/>
                    <a:gd name="connsiteY16" fmla="*/ 219956 h 606722"/>
                    <a:gd name="connsiteX17" fmla="*/ 318974 w 501297"/>
                    <a:gd name="connsiteY17" fmla="*/ 219956 h 606722"/>
                    <a:gd name="connsiteX18" fmla="*/ 318974 w 501297"/>
                    <a:gd name="connsiteY18" fmla="*/ 91004 h 606722"/>
                    <a:gd name="connsiteX19" fmla="*/ 45568 w 501297"/>
                    <a:gd name="connsiteY19" fmla="*/ 91004 h 606722"/>
                    <a:gd name="connsiteX20" fmla="*/ 45568 w 501297"/>
                    <a:gd name="connsiteY20" fmla="*/ 485325 h 606722"/>
                    <a:gd name="connsiteX21" fmla="*/ 318974 w 501297"/>
                    <a:gd name="connsiteY21" fmla="*/ 485325 h 606722"/>
                    <a:gd name="connsiteX22" fmla="*/ 318974 w 501297"/>
                    <a:gd name="connsiteY22" fmla="*/ 356462 h 606722"/>
                    <a:gd name="connsiteX23" fmla="*/ 364541 w 501297"/>
                    <a:gd name="connsiteY23" fmla="*/ 356462 h 606722"/>
                    <a:gd name="connsiteX24" fmla="*/ 364541 w 501297"/>
                    <a:gd name="connsiteY24" fmla="*/ 576328 h 606722"/>
                    <a:gd name="connsiteX25" fmla="*/ 334192 w 501297"/>
                    <a:gd name="connsiteY25" fmla="*/ 606722 h 606722"/>
                    <a:gd name="connsiteX26" fmla="*/ 30438 w 501297"/>
                    <a:gd name="connsiteY26" fmla="*/ 606722 h 606722"/>
                    <a:gd name="connsiteX27" fmla="*/ 0 w 501297"/>
                    <a:gd name="connsiteY27" fmla="*/ 576328 h 606722"/>
                    <a:gd name="connsiteX28" fmla="*/ 0 w 501297"/>
                    <a:gd name="connsiteY28" fmla="*/ 30305 h 606722"/>
                    <a:gd name="connsiteX29" fmla="*/ 30438 w 501297"/>
                    <a:gd name="connsiteY2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501297" h="606722">
                      <a:moveTo>
                        <a:pt x="182271" y="515718"/>
                      </a:moveTo>
                      <a:cubicBezTo>
                        <a:pt x="165539" y="515718"/>
                        <a:pt x="151922" y="529316"/>
                        <a:pt x="151922" y="546023"/>
                      </a:cubicBezTo>
                      <a:cubicBezTo>
                        <a:pt x="151922" y="562731"/>
                        <a:pt x="165539" y="576328"/>
                        <a:pt x="182271" y="576328"/>
                      </a:cubicBezTo>
                      <a:cubicBezTo>
                        <a:pt x="190459" y="576328"/>
                        <a:pt x="198024" y="573218"/>
                        <a:pt x="203809" y="567441"/>
                      </a:cubicBezTo>
                      <a:cubicBezTo>
                        <a:pt x="209505" y="561754"/>
                        <a:pt x="212708" y="554111"/>
                        <a:pt x="212708" y="546023"/>
                      </a:cubicBezTo>
                      <a:cubicBezTo>
                        <a:pt x="212708" y="529316"/>
                        <a:pt x="199092" y="515718"/>
                        <a:pt x="182271" y="515718"/>
                      </a:cubicBezTo>
                      <a:close/>
                      <a:moveTo>
                        <a:pt x="432133" y="219106"/>
                      </a:moveTo>
                      <a:lnTo>
                        <a:pt x="501297" y="288234"/>
                      </a:lnTo>
                      <a:lnTo>
                        <a:pt x="432133" y="357273"/>
                      </a:lnTo>
                      <a:lnTo>
                        <a:pt x="432133" y="310981"/>
                      </a:lnTo>
                      <a:lnTo>
                        <a:pt x="182271" y="310981"/>
                      </a:lnTo>
                      <a:lnTo>
                        <a:pt x="182271" y="265488"/>
                      </a:lnTo>
                      <a:lnTo>
                        <a:pt x="432133" y="265488"/>
                      </a:lnTo>
                      <a:close/>
                      <a:moveTo>
                        <a:pt x="30438" y="0"/>
                      </a:moveTo>
                      <a:lnTo>
                        <a:pt x="334192" y="0"/>
                      </a:lnTo>
                      <a:cubicBezTo>
                        <a:pt x="351013" y="0"/>
                        <a:pt x="364541" y="13598"/>
                        <a:pt x="364541" y="30305"/>
                      </a:cubicBezTo>
                      <a:lnTo>
                        <a:pt x="364541" y="219956"/>
                      </a:lnTo>
                      <a:lnTo>
                        <a:pt x="318974" y="219956"/>
                      </a:lnTo>
                      <a:lnTo>
                        <a:pt x="318974" y="91004"/>
                      </a:lnTo>
                      <a:lnTo>
                        <a:pt x="45568" y="91004"/>
                      </a:lnTo>
                      <a:lnTo>
                        <a:pt x="45568" y="485325"/>
                      </a:lnTo>
                      <a:lnTo>
                        <a:pt x="318974" y="485325"/>
                      </a:lnTo>
                      <a:lnTo>
                        <a:pt x="318974" y="356462"/>
                      </a:lnTo>
                      <a:lnTo>
                        <a:pt x="364541" y="356462"/>
                      </a:lnTo>
                      <a:lnTo>
                        <a:pt x="364541" y="576328"/>
                      </a:lnTo>
                      <a:cubicBezTo>
                        <a:pt x="364541" y="593125"/>
                        <a:pt x="351013" y="606722"/>
                        <a:pt x="334192" y="606722"/>
                      </a:cubicBezTo>
                      <a:lnTo>
                        <a:pt x="30438" y="606722"/>
                      </a:lnTo>
                      <a:cubicBezTo>
                        <a:pt x="13617" y="606722"/>
                        <a:pt x="0" y="593125"/>
                        <a:pt x="0" y="576328"/>
                      </a:cubicBezTo>
                      <a:lnTo>
                        <a:pt x="0" y="30305"/>
                      </a:lnTo>
                      <a:cubicBezTo>
                        <a:pt x="0" y="13598"/>
                        <a:pt x="13617" y="0"/>
                        <a:pt x="3043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7" name="îṣļíḓé">
                <a:extLst>
                  <a:ext uri="{FF2B5EF4-FFF2-40B4-BE49-F238E27FC236}">
                    <a16:creationId xmlns:a16="http://schemas.microsoft.com/office/drawing/2014/main" id="{F66222D7-0C8A-427E-8F87-413E42AD8EC0}"/>
                  </a:ext>
                </a:extLst>
              </p:cNvPr>
              <p:cNvSpPr txBox="1"/>
              <p:nvPr/>
            </p:nvSpPr>
            <p:spPr>
              <a:xfrm>
                <a:off x="1338592" y="3932325"/>
                <a:ext cx="10180308" cy="6115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  <a:buSzPct val="100000"/>
                </a:pP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显示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USB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、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LAN/WIFI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、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Bluetooth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模式下的新健太郎列表，提供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[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测量开始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/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测量中断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/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血压数据再送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/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时间设定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]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的远程控制功能</a:t>
                </a:r>
                <a:endParaRPr lang="en-US" altLang="zh-CN" sz="105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30000"/>
                  </a:lnSpc>
                  <a:buSzPct val="100000"/>
                </a:pP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调用健太郎通信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Windows Service SDK(.NET)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的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PC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端远程控制新健太郎的外部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API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接口</a:t>
                </a:r>
                <a:endParaRPr lang="en-US" altLang="zh-CN" sz="105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ïṧļíḍe">
              <a:extLst>
                <a:ext uri="{FF2B5EF4-FFF2-40B4-BE49-F238E27FC236}">
                  <a16:creationId xmlns:a16="http://schemas.microsoft.com/office/drawing/2014/main" id="{DF9C6103-8790-41E7-B3FD-4BB2192E1B33}"/>
                </a:ext>
              </a:extLst>
            </p:cNvPr>
            <p:cNvGrpSpPr/>
            <p:nvPr/>
          </p:nvGrpSpPr>
          <p:grpSpPr>
            <a:xfrm>
              <a:off x="660400" y="5470942"/>
              <a:ext cx="10858501" cy="611569"/>
              <a:chOff x="660400" y="3932325"/>
              <a:chExt cx="10858501" cy="611569"/>
            </a:xfrm>
          </p:grpSpPr>
          <p:grpSp>
            <p:nvGrpSpPr>
              <p:cNvPr id="32" name="ï$ļíḋe">
                <a:extLst>
                  <a:ext uri="{FF2B5EF4-FFF2-40B4-BE49-F238E27FC236}">
                    <a16:creationId xmlns:a16="http://schemas.microsoft.com/office/drawing/2014/main" id="{9AA9FDA3-3956-44F7-ABE5-CC5A422E9B9F}"/>
                  </a:ext>
                </a:extLst>
              </p:cNvPr>
              <p:cNvGrpSpPr/>
              <p:nvPr/>
            </p:nvGrpSpPr>
            <p:grpSpPr>
              <a:xfrm>
                <a:off x="660400" y="3996115"/>
                <a:ext cx="483988" cy="483988"/>
                <a:chOff x="992938" y="4011695"/>
                <a:chExt cx="434210" cy="434210"/>
              </a:xfrm>
            </p:grpSpPr>
            <p:sp>
              <p:nvSpPr>
                <p:cNvPr id="34" name="îṡlïḋé">
                  <a:extLst>
                    <a:ext uri="{FF2B5EF4-FFF2-40B4-BE49-F238E27FC236}">
                      <a16:creationId xmlns:a16="http://schemas.microsoft.com/office/drawing/2014/main" id="{0D63CB92-01F8-4B25-819C-0B8DF839756B}"/>
                    </a:ext>
                  </a:extLst>
                </p:cNvPr>
                <p:cNvSpPr/>
                <p:nvPr/>
              </p:nvSpPr>
              <p:spPr>
                <a:xfrm>
                  <a:off x="992938" y="4011695"/>
                  <a:ext cx="434210" cy="434210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lnSpcReduction="10000"/>
                </a:bodyPr>
                <a:lstStyle/>
                <a:p>
                  <a:pPr algn="ctr" defTabSz="914354"/>
                  <a:endPara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" name="iṣ1íḋe">
                  <a:extLst>
                    <a:ext uri="{FF2B5EF4-FFF2-40B4-BE49-F238E27FC236}">
                      <a16:creationId xmlns:a16="http://schemas.microsoft.com/office/drawing/2014/main" id="{A07CFE66-4CFB-4F97-8905-DF61919C1B14}"/>
                    </a:ext>
                  </a:extLst>
                </p:cNvPr>
                <p:cNvSpPr/>
                <p:nvPr/>
              </p:nvSpPr>
              <p:spPr>
                <a:xfrm>
                  <a:off x="1108632" y="4106061"/>
                  <a:ext cx="202823" cy="245478"/>
                </a:xfrm>
                <a:custGeom>
                  <a:avLst/>
                  <a:gdLst>
                    <a:gd name="connsiteX0" fmla="*/ 182271 w 501297"/>
                    <a:gd name="connsiteY0" fmla="*/ 515718 h 606722"/>
                    <a:gd name="connsiteX1" fmla="*/ 151922 w 501297"/>
                    <a:gd name="connsiteY1" fmla="*/ 546023 h 606722"/>
                    <a:gd name="connsiteX2" fmla="*/ 182271 w 501297"/>
                    <a:gd name="connsiteY2" fmla="*/ 576328 h 606722"/>
                    <a:gd name="connsiteX3" fmla="*/ 203809 w 501297"/>
                    <a:gd name="connsiteY3" fmla="*/ 567441 h 606722"/>
                    <a:gd name="connsiteX4" fmla="*/ 212708 w 501297"/>
                    <a:gd name="connsiteY4" fmla="*/ 546023 h 606722"/>
                    <a:gd name="connsiteX5" fmla="*/ 182271 w 501297"/>
                    <a:gd name="connsiteY5" fmla="*/ 515718 h 606722"/>
                    <a:gd name="connsiteX6" fmla="*/ 432133 w 501297"/>
                    <a:gd name="connsiteY6" fmla="*/ 219106 h 606722"/>
                    <a:gd name="connsiteX7" fmla="*/ 501297 w 501297"/>
                    <a:gd name="connsiteY7" fmla="*/ 288234 h 606722"/>
                    <a:gd name="connsiteX8" fmla="*/ 432133 w 501297"/>
                    <a:gd name="connsiteY8" fmla="*/ 357273 h 606722"/>
                    <a:gd name="connsiteX9" fmla="*/ 432133 w 501297"/>
                    <a:gd name="connsiteY9" fmla="*/ 310981 h 606722"/>
                    <a:gd name="connsiteX10" fmla="*/ 182271 w 501297"/>
                    <a:gd name="connsiteY10" fmla="*/ 310981 h 606722"/>
                    <a:gd name="connsiteX11" fmla="*/ 182271 w 501297"/>
                    <a:gd name="connsiteY11" fmla="*/ 265488 h 606722"/>
                    <a:gd name="connsiteX12" fmla="*/ 432133 w 501297"/>
                    <a:gd name="connsiteY12" fmla="*/ 265488 h 606722"/>
                    <a:gd name="connsiteX13" fmla="*/ 30438 w 501297"/>
                    <a:gd name="connsiteY13" fmla="*/ 0 h 606722"/>
                    <a:gd name="connsiteX14" fmla="*/ 334192 w 501297"/>
                    <a:gd name="connsiteY14" fmla="*/ 0 h 606722"/>
                    <a:gd name="connsiteX15" fmla="*/ 364541 w 501297"/>
                    <a:gd name="connsiteY15" fmla="*/ 30305 h 606722"/>
                    <a:gd name="connsiteX16" fmla="*/ 364541 w 501297"/>
                    <a:gd name="connsiteY16" fmla="*/ 219956 h 606722"/>
                    <a:gd name="connsiteX17" fmla="*/ 318974 w 501297"/>
                    <a:gd name="connsiteY17" fmla="*/ 219956 h 606722"/>
                    <a:gd name="connsiteX18" fmla="*/ 318974 w 501297"/>
                    <a:gd name="connsiteY18" fmla="*/ 91004 h 606722"/>
                    <a:gd name="connsiteX19" fmla="*/ 45568 w 501297"/>
                    <a:gd name="connsiteY19" fmla="*/ 91004 h 606722"/>
                    <a:gd name="connsiteX20" fmla="*/ 45568 w 501297"/>
                    <a:gd name="connsiteY20" fmla="*/ 485325 h 606722"/>
                    <a:gd name="connsiteX21" fmla="*/ 318974 w 501297"/>
                    <a:gd name="connsiteY21" fmla="*/ 485325 h 606722"/>
                    <a:gd name="connsiteX22" fmla="*/ 318974 w 501297"/>
                    <a:gd name="connsiteY22" fmla="*/ 356462 h 606722"/>
                    <a:gd name="connsiteX23" fmla="*/ 364541 w 501297"/>
                    <a:gd name="connsiteY23" fmla="*/ 356462 h 606722"/>
                    <a:gd name="connsiteX24" fmla="*/ 364541 w 501297"/>
                    <a:gd name="connsiteY24" fmla="*/ 576328 h 606722"/>
                    <a:gd name="connsiteX25" fmla="*/ 334192 w 501297"/>
                    <a:gd name="connsiteY25" fmla="*/ 606722 h 606722"/>
                    <a:gd name="connsiteX26" fmla="*/ 30438 w 501297"/>
                    <a:gd name="connsiteY26" fmla="*/ 606722 h 606722"/>
                    <a:gd name="connsiteX27" fmla="*/ 0 w 501297"/>
                    <a:gd name="connsiteY27" fmla="*/ 576328 h 606722"/>
                    <a:gd name="connsiteX28" fmla="*/ 0 w 501297"/>
                    <a:gd name="connsiteY28" fmla="*/ 30305 h 606722"/>
                    <a:gd name="connsiteX29" fmla="*/ 30438 w 501297"/>
                    <a:gd name="connsiteY2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501297" h="606722">
                      <a:moveTo>
                        <a:pt x="182271" y="515718"/>
                      </a:moveTo>
                      <a:cubicBezTo>
                        <a:pt x="165539" y="515718"/>
                        <a:pt x="151922" y="529316"/>
                        <a:pt x="151922" y="546023"/>
                      </a:cubicBezTo>
                      <a:cubicBezTo>
                        <a:pt x="151922" y="562731"/>
                        <a:pt x="165539" y="576328"/>
                        <a:pt x="182271" y="576328"/>
                      </a:cubicBezTo>
                      <a:cubicBezTo>
                        <a:pt x="190459" y="576328"/>
                        <a:pt x="198024" y="573218"/>
                        <a:pt x="203809" y="567441"/>
                      </a:cubicBezTo>
                      <a:cubicBezTo>
                        <a:pt x="209505" y="561754"/>
                        <a:pt x="212708" y="554111"/>
                        <a:pt x="212708" y="546023"/>
                      </a:cubicBezTo>
                      <a:cubicBezTo>
                        <a:pt x="212708" y="529316"/>
                        <a:pt x="199092" y="515718"/>
                        <a:pt x="182271" y="515718"/>
                      </a:cubicBezTo>
                      <a:close/>
                      <a:moveTo>
                        <a:pt x="432133" y="219106"/>
                      </a:moveTo>
                      <a:lnTo>
                        <a:pt x="501297" y="288234"/>
                      </a:lnTo>
                      <a:lnTo>
                        <a:pt x="432133" y="357273"/>
                      </a:lnTo>
                      <a:lnTo>
                        <a:pt x="432133" y="310981"/>
                      </a:lnTo>
                      <a:lnTo>
                        <a:pt x="182271" y="310981"/>
                      </a:lnTo>
                      <a:lnTo>
                        <a:pt x="182271" y="265488"/>
                      </a:lnTo>
                      <a:lnTo>
                        <a:pt x="432133" y="265488"/>
                      </a:lnTo>
                      <a:close/>
                      <a:moveTo>
                        <a:pt x="30438" y="0"/>
                      </a:moveTo>
                      <a:lnTo>
                        <a:pt x="334192" y="0"/>
                      </a:lnTo>
                      <a:cubicBezTo>
                        <a:pt x="351013" y="0"/>
                        <a:pt x="364541" y="13598"/>
                        <a:pt x="364541" y="30305"/>
                      </a:cubicBezTo>
                      <a:lnTo>
                        <a:pt x="364541" y="219956"/>
                      </a:lnTo>
                      <a:lnTo>
                        <a:pt x="318974" y="219956"/>
                      </a:lnTo>
                      <a:lnTo>
                        <a:pt x="318974" y="91004"/>
                      </a:lnTo>
                      <a:lnTo>
                        <a:pt x="45568" y="91004"/>
                      </a:lnTo>
                      <a:lnTo>
                        <a:pt x="45568" y="485325"/>
                      </a:lnTo>
                      <a:lnTo>
                        <a:pt x="318974" y="485325"/>
                      </a:lnTo>
                      <a:lnTo>
                        <a:pt x="318974" y="356462"/>
                      </a:lnTo>
                      <a:lnTo>
                        <a:pt x="364541" y="356462"/>
                      </a:lnTo>
                      <a:lnTo>
                        <a:pt x="364541" y="576328"/>
                      </a:lnTo>
                      <a:cubicBezTo>
                        <a:pt x="364541" y="593125"/>
                        <a:pt x="351013" y="606722"/>
                        <a:pt x="334192" y="606722"/>
                      </a:cubicBezTo>
                      <a:lnTo>
                        <a:pt x="30438" y="606722"/>
                      </a:lnTo>
                      <a:cubicBezTo>
                        <a:pt x="13617" y="606722"/>
                        <a:pt x="0" y="593125"/>
                        <a:pt x="0" y="576328"/>
                      </a:cubicBezTo>
                      <a:lnTo>
                        <a:pt x="0" y="30305"/>
                      </a:lnTo>
                      <a:cubicBezTo>
                        <a:pt x="0" y="13598"/>
                        <a:pt x="13617" y="0"/>
                        <a:pt x="3043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3" name="iṩḷiḑê">
                <a:extLst>
                  <a:ext uri="{FF2B5EF4-FFF2-40B4-BE49-F238E27FC236}">
                    <a16:creationId xmlns:a16="http://schemas.microsoft.com/office/drawing/2014/main" id="{04FB4FCF-E76F-440C-8E7B-D5554A3864E6}"/>
                  </a:ext>
                </a:extLst>
              </p:cNvPr>
              <p:cNvSpPr txBox="1"/>
              <p:nvPr/>
            </p:nvSpPr>
            <p:spPr>
              <a:xfrm>
                <a:off x="1338593" y="3932325"/>
                <a:ext cx="10180308" cy="6115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  <a:buSzPct val="100000"/>
                </a:pP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提供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[3.]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的查看结果的</a:t>
                </a:r>
                <a:r>
                  <a:rPr lang="en-US" altLang="zh-CN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CSV</a:t>
                </a:r>
                <a:r>
                  <a:rPr lang="zh-CN" altLang="en-US" sz="1050" dirty="0">
                    <a:latin typeface="Arial" panose="020B0604020202020204" pitchFamily="34" charset="0"/>
                    <a:ea typeface="Microsoft YaHei UI" panose="020B0503020204020204" pitchFamily="34" charset="-122"/>
                    <a:sym typeface="Arial" panose="020B0604020202020204" pitchFamily="34" charset="0"/>
                  </a:rPr>
                  <a:t>数据导出</a:t>
                </a:r>
                <a:endParaRPr lang="en-US" altLang="zh-CN" sz="1050" dirty="0">
                  <a:latin typeface="Arial" panose="020B0604020202020204" pitchFamily="34" charset="0"/>
                  <a:ea typeface="Microsoft YaHei UI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9C05C86A-3B70-4229-8447-6F316F2AB5E9}"/>
                </a:ext>
              </a:extLst>
            </p:cNvPr>
            <p:cNvCxnSpPr/>
            <p:nvPr/>
          </p:nvCxnSpPr>
          <p:spPr>
            <a:xfrm>
              <a:off x="1424050" y="4445531"/>
              <a:ext cx="100948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722ACD70-0CB8-453B-AE60-A939D2B3B490}"/>
                </a:ext>
              </a:extLst>
            </p:cNvPr>
            <p:cNvCxnSpPr/>
            <p:nvPr/>
          </p:nvCxnSpPr>
          <p:spPr>
            <a:xfrm>
              <a:off x="1424050" y="5332994"/>
              <a:ext cx="1009485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71222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>
            <a:extLst>
              <a:ext uri="{FF2B5EF4-FFF2-40B4-BE49-F238E27FC236}">
                <a16:creationId xmlns:a16="http://schemas.microsoft.com/office/drawing/2014/main" id="{A64C7106-D673-4DC8-9C3F-F08927045088}"/>
              </a:ext>
            </a:extLst>
          </p:cNvPr>
          <p:cNvSpPr/>
          <p:nvPr/>
        </p:nvSpPr>
        <p:spPr>
          <a:xfrm>
            <a:off x="947936" y="3823110"/>
            <a:ext cx="2974436" cy="1541926"/>
          </a:xfrm>
          <a:custGeom>
            <a:avLst/>
            <a:gdLst>
              <a:gd name="connsiteX0" fmla="*/ 0 w 3855910"/>
              <a:gd name="connsiteY0" fmla="*/ 6532 h 1764300"/>
              <a:gd name="connsiteX1" fmla="*/ 3855910 w 3855910"/>
              <a:gd name="connsiteY1" fmla="*/ 0 h 1764300"/>
              <a:gd name="connsiteX2" fmla="*/ 3271473 w 3855910"/>
              <a:gd name="connsiteY2" fmla="*/ 1764300 h 1764300"/>
              <a:gd name="connsiteX3" fmla="*/ 0 w 3855910"/>
              <a:gd name="connsiteY3" fmla="*/ 1764300 h 1764300"/>
              <a:gd name="connsiteX4" fmla="*/ 0 w 3855910"/>
              <a:gd name="connsiteY4" fmla="*/ 6532 h 176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5910" h="1764300">
                <a:moveTo>
                  <a:pt x="0" y="6532"/>
                </a:moveTo>
                <a:lnTo>
                  <a:pt x="3855910" y="0"/>
                </a:lnTo>
                <a:lnTo>
                  <a:pt x="3271473" y="1764300"/>
                </a:lnTo>
                <a:lnTo>
                  <a:pt x="0" y="1764300"/>
                </a:lnTo>
                <a:lnTo>
                  <a:pt x="0" y="65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31C0CB4-D153-4601-9EBD-8DC23F4B3D90}"/>
              </a:ext>
            </a:extLst>
          </p:cNvPr>
          <p:cNvGrpSpPr/>
          <p:nvPr/>
        </p:nvGrpSpPr>
        <p:grpSpPr>
          <a:xfrm>
            <a:off x="1670448" y="3873596"/>
            <a:ext cx="1332000" cy="1332000"/>
            <a:chOff x="400614" y="153236"/>
            <a:chExt cx="1914458" cy="1914458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516E312-396B-4609-90A2-B67F4B8E4DBC}"/>
                </a:ext>
              </a:extLst>
            </p:cNvPr>
            <p:cNvGrpSpPr/>
            <p:nvPr/>
          </p:nvGrpSpPr>
          <p:grpSpPr>
            <a:xfrm>
              <a:off x="400614" y="153236"/>
              <a:ext cx="1914458" cy="1914458"/>
              <a:chOff x="1677608" y="2996952"/>
              <a:chExt cx="1395643" cy="1395643"/>
            </a:xfrm>
          </p:grpSpPr>
          <p:sp>
            <p:nvSpPr>
              <p:cNvPr id="7" name="Oval 60">
                <a:extLst>
                  <a:ext uri="{FF2B5EF4-FFF2-40B4-BE49-F238E27FC236}">
                    <a16:creationId xmlns:a16="http://schemas.microsoft.com/office/drawing/2014/main" id="{7041F578-D2E3-45A3-B63E-336C91C152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77608" y="2996952"/>
                <a:ext cx="1395643" cy="13956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1000"/>
                    </a:schemeClr>
                  </a:gs>
                  <a:gs pos="0">
                    <a:schemeClr val="bg1">
                      <a:lumMod val="9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17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prstClr val="white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29">
                <a:extLst>
                  <a:ext uri="{FF2B5EF4-FFF2-40B4-BE49-F238E27FC236}">
                    <a16:creationId xmlns:a16="http://schemas.microsoft.com/office/drawing/2014/main" id="{D6F9CD3A-7826-42EE-90EC-3442428A6E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50114" y="3169458"/>
                <a:ext cx="1050630" cy="105063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120650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innerShdw blurRad="330200" dist="1651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9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FA166871-9CD0-47A1-9F37-B5E5089D7877}"/>
                </a:ext>
              </a:extLst>
            </p:cNvPr>
            <p:cNvSpPr/>
            <p:nvPr/>
          </p:nvSpPr>
          <p:spPr>
            <a:xfrm>
              <a:off x="682768" y="842978"/>
              <a:ext cx="1350150" cy="692497"/>
            </a:xfrm>
            <a:prstGeom prst="rect">
              <a:avLst/>
            </a:prstGeom>
          </p:spPr>
          <p:txBody>
            <a:bodyPr wrap="square">
              <a:normAutofit fontScale="92500" lnSpcReduction="200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" name="平行四边形 39">
            <a:extLst>
              <a:ext uri="{FF2B5EF4-FFF2-40B4-BE49-F238E27FC236}">
                <a16:creationId xmlns:a16="http://schemas.microsoft.com/office/drawing/2014/main" id="{D02844E9-3C0C-4524-9164-2957D9C2E484}"/>
              </a:ext>
            </a:extLst>
          </p:cNvPr>
          <p:cNvSpPr/>
          <p:nvPr/>
        </p:nvSpPr>
        <p:spPr>
          <a:xfrm>
            <a:off x="3647728" y="3823110"/>
            <a:ext cx="7596336" cy="1543573"/>
          </a:xfrm>
          <a:custGeom>
            <a:avLst/>
            <a:gdLst/>
            <a:ahLst/>
            <a:cxnLst/>
            <a:rect l="l" t="t" r="r" b="b"/>
            <a:pathLst>
              <a:path w="5703525" h="1757768">
                <a:moveTo>
                  <a:pt x="415097" y="0"/>
                </a:moveTo>
                <a:lnTo>
                  <a:pt x="5703525" y="0"/>
                </a:lnTo>
                <a:lnTo>
                  <a:pt x="5703525" y="1757768"/>
                </a:lnTo>
                <a:lnTo>
                  <a:pt x="0" y="175776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8B57D5C-89FE-4255-8D35-7AF2DFC1FADD}"/>
              </a:ext>
            </a:extLst>
          </p:cNvPr>
          <p:cNvSpPr txBox="1"/>
          <p:nvPr/>
        </p:nvSpPr>
        <p:spPr>
          <a:xfrm>
            <a:off x="5375920" y="4167763"/>
            <a:ext cx="4680520" cy="7436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11021" indent="-21102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SDK</a:t>
            </a:r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调用说明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7454A7E-A4B7-42BF-B25E-E9096BEC928F}"/>
              </a:ext>
            </a:extLst>
          </p:cNvPr>
          <p:cNvGrpSpPr/>
          <p:nvPr/>
        </p:nvGrpSpPr>
        <p:grpSpPr>
          <a:xfrm>
            <a:off x="1383654" y="1633954"/>
            <a:ext cx="845449" cy="8453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同心圆 77">
              <a:extLst>
                <a:ext uri="{FF2B5EF4-FFF2-40B4-BE49-F238E27FC236}">
                  <a16:creationId xmlns:a16="http://schemas.microsoft.com/office/drawing/2014/main" id="{8AB989D4-2A70-4DA3-B8F8-FCC81540B0BC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DE3C161A-11D6-4002-A090-007CBE133064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4844D9A-939C-4A5A-A1F4-FF3F02C6C19C}"/>
              </a:ext>
            </a:extLst>
          </p:cNvPr>
          <p:cNvGrpSpPr/>
          <p:nvPr/>
        </p:nvGrpSpPr>
        <p:grpSpPr>
          <a:xfrm>
            <a:off x="2416322" y="2286390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77">
              <a:extLst>
                <a:ext uri="{FF2B5EF4-FFF2-40B4-BE49-F238E27FC236}">
                  <a16:creationId xmlns:a16="http://schemas.microsoft.com/office/drawing/2014/main" id="{962E6C19-9CC0-4401-8963-D63AD2E5EA61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CD740A0A-4A6C-4C02-8122-87A0D7654F21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FC63AC8-0258-413A-9BE3-682B671E5830}"/>
              </a:ext>
            </a:extLst>
          </p:cNvPr>
          <p:cNvGrpSpPr/>
          <p:nvPr/>
        </p:nvGrpSpPr>
        <p:grpSpPr>
          <a:xfrm>
            <a:off x="3008669" y="1918828"/>
            <a:ext cx="491023" cy="490959"/>
            <a:chOff x="304800" y="673100"/>
            <a:chExt cx="4000500" cy="4000500"/>
          </a:xfrm>
          <a:solidFill>
            <a:schemeClr val="tx2">
              <a:lumMod val="60000"/>
              <a:lumOff val="40000"/>
            </a:schemeClr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77">
              <a:extLst>
                <a:ext uri="{FF2B5EF4-FFF2-40B4-BE49-F238E27FC236}">
                  <a16:creationId xmlns:a16="http://schemas.microsoft.com/office/drawing/2014/main" id="{C5C445A0-6FE7-4DC7-9C15-5D340A17BE17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8DCE37EF-C633-46FD-AC80-B27E54669EB4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2FBF6B1-8215-4FBD-A239-F403D5C526E4}"/>
              </a:ext>
            </a:extLst>
          </p:cNvPr>
          <p:cNvGrpSpPr/>
          <p:nvPr/>
        </p:nvGrpSpPr>
        <p:grpSpPr>
          <a:xfrm>
            <a:off x="3729104" y="2215363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77">
              <a:extLst>
                <a:ext uri="{FF2B5EF4-FFF2-40B4-BE49-F238E27FC236}">
                  <a16:creationId xmlns:a16="http://schemas.microsoft.com/office/drawing/2014/main" id="{37CE1CCC-FAF1-4CF6-A922-236B2F88DC07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0D1A8660-B411-4ABC-8B14-BD6E7C4CBF7B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6E3F96A-E384-449B-B309-8D0AA1FC1629}"/>
              </a:ext>
            </a:extLst>
          </p:cNvPr>
          <p:cNvGrpSpPr/>
          <p:nvPr/>
        </p:nvGrpSpPr>
        <p:grpSpPr>
          <a:xfrm>
            <a:off x="4445873" y="1424307"/>
            <a:ext cx="1097690" cy="1097546"/>
            <a:chOff x="304800" y="673100"/>
            <a:chExt cx="4000500" cy="4000500"/>
          </a:xfrm>
          <a:solidFill>
            <a:schemeClr val="accent1">
              <a:lumMod val="75000"/>
            </a:schemeClr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77">
              <a:extLst>
                <a:ext uri="{FF2B5EF4-FFF2-40B4-BE49-F238E27FC236}">
                  <a16:creationId xmlns:a16="http://schemas.microsoft.com/office/drawing/2014/main" id="{06343B68-8BB6-46D5-AEBB-A8E7BCC6499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B07CC05F-D4BE-4405-A522-E31F8F34A789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1D595651-A256-437D-8E0B-773FB0E885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" t="19699" r="7654" b="19575"/>
          <a:stretch/>
        </p:blipFill>
        <p:spPr bwMode="auto">
          <a:xfrm>
            <a:off x="9912424" y="889074"/>
            <a:ext cx="2070138" cy="148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18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3D47F-9787-4467-9A06-96C097EB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9505056" cy="418058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Windows Service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安装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F78D1D-F578-4232-8C7B-5A5C183BEB98}"/>
              </a:ext>
            </a:extLst>
          </p:cNvPr>
          <p:cNvSpPr txBox="1"/>
          <p:nvPr/>
        </p:nvSpPr>
        <p:spPr>
          <a:xfrm>
            <a:off x="479376" y="980728"/>
            <a:ext cx="11377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解压</a:t>
            </a:r>
            <a:r>
              <a:rPr lang="en-US" altLang="zh-CN" dirty="0"/>
              <a:t>【02 Windows </a:t>
            </a:r>
            <a:r>
              <a:rPr lang="zh-CN" altLang="en-US" dirty="0"/>
              <a:t>通信</a:t>
            </a:r>
            <a:r>
              <a:rPr lang="en-US" altLang="zh-CN" dirty="0" err="1"/>
              <a:t>ServiceSDK</a:t>
            </a:r>
            <a:r>
              <a:rPr lang="zh-CN" altLang="en-US" dirty="0"/>
              <a:t>安装包</a:t>
            </a:r>
            <a:r>
              <a:rPr lang="en-US" altLang="zh-CN" dirty="0"/>
              <a:t>.zip】</a:t>
            </a:r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点击解压后的文件夹中的</a:t>
            </a:r>
            <a:r>
              <a:rPr lang="en-US" altLang="zh-CN" dirty="0"/>
              <a:t>【setup.exe】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0A1D42D-C01B-4D5A-9793-1953E3B4F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1609839"/>
            <a:ext cx="2838846" cy="2191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7729BDB-634E-40D7-B7D8-A8F21E932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24" y="2755038"/>
            <a:ext cx="1514686" cy="2572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242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3D47F-9787-4467-9A06-96C097EB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9505056" cy="418058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Windows DLL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文件导入开发工程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F78D1D-F578-4232-8C7B-5A5C183BEB98}"/>
              </a:ext>
            </a:extLst>
          </p:cNvPr>
          <p:cNvSpPr txBox="1"/>
          <p:nvPr/>
        </p:nvSpPr>
        <p:spPr>
          <a:xfrm>
            <a:off x="479376" y="980728"/>
            <a:ext cx="11377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解压</a:t>
            </a:r>
            <a:r>
              <a:rPr lang="en-US" altLang="zh-CN" dirty="0"/>
              <a:t>【05 Windows </a:t>
            </a:r>
            <a:r>
              <a:rPr lang="zh-CN" altLang="en-US" dirty="0"/>
              <a:t>外部调用获取数据 </a:t>
            </a:r>
            <a:r>
              <a:rPr lang="en-US" altLang="zh-CN" dirty="0"/>
              <a:t>DLL.zip】</a:t>
            </a:r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启动</a:t>
            </a:r>
            <a:r>
              <a:rPr lang="en-US" altLang="zh-CN" dirty="0"/>
              <a:t>VS</a:t>
            </a:r>
            <a:r>
              <a:rPr lang="zh-CN" altLang="en-US" dirty="0"/>
              <a:t>，导入解压后文件夹中的两个</a:t>
            </a:r>
            <a:r>
              <a:rPr lang="en-US" altLang="zh-CN" dirty="0"/>
              <a:t>DLL</a:t>
            </a:r>
            <a:r>
              <a:rPr lang="zh-CN" altLang="en-US" dirty="0"/>
              <a:t>文件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1FCB2FF-2A09-44CB-9A4D-FF2689F81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1446675"/>
            <a:ext cx="3210373" cy="3620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D31A30D-6FE9-4B89-84F9-E52347B80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91" y="2536209"/>
            <a:ext cx="2257740" cy="447737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A0E99BBF-912C-44F4-B2A5-635966E2676D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977053" y="3068022"/>
            <a:ext cx="2382644" cy="29532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333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3D47F-9787-4467-9A06-96C097EB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9505056" cy="418058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Windows SDK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调用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F78D1D-F578-4232-8C7B-5A5C183BEB98}"/>
              </a:ext>
            </a:extLst>
          </p:cNvPr>
          <p:cNvSpPr txBox="1"/>
          <p:nvPr/>
        </p:nvSpPr>
        <p:spPr>
          <a:xfrm>
            <a:off x="479376" y="980728"/>
            <a:ext cx="11377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解压</a:t>
            </a:r>
            <a:r>
              <a:rPr lang="en-US" altLang="zh-CN" dirty="0"/>
              <a:t>【06 Windows API</a:t>
            </a:r>
            <a:r>
              <a:rPr lang="zh-CN" altLang="en-US" dirty="0"/>
              <a:t>文档说明</a:t>
            </a:r>
            <a:r>
              <a:rPr lang="en-US" altLang="zh-CN" dirty="0"/>
              <a:t>.zip】</a:t>
            </a:r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参考解压后的文档进行开发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E9D8377-ED90-4E5B-94FA-AA44C3C53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08" y="1481234"/>
            <a:ext cx="2724530" cy="23815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D52E76D-B846-4556-B6C2-65C8A2B48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408" y="2617183"/>
            <a:ext cx="2457793" cy="2857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580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3D47F-9787-4467-9A06-96C097EB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9505056" cy="418058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Android Service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安装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F78D1D-F578-4232-8C7B-5A5C183BEB98}"/>
              </a:ext>
            </a:extLst>
          </p:cNvPr>
          <p:cNvSpPr txBox="1"/>
          <p:nvPr/>
        </p:nvSpPr>
        <p:spPr>
          <a:xfrm>
            <a:off x="479376" y="980728"/>
            <a:ext cx="11377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解压</a:t>
            </a:r>
            <a:r>
              <a:rPr lang="en-US" altLang="zh-CN" dirty="0"/>
              <a:t>【21 Android </a:t>
            </a:r>
            <a:r>
              <a:rPr lang="zh-CN" altLang="en-US" dirty="0"/>
              <a:t>通信 </a:t>
            </a:r>
            <a:r>
              <a:rPr lang="en-US" altLang="zh-CN" dirty="0"/>
              <a:t>Service SDK Jar</a:t>
            </a:r>
            <a:r>
              <a:rPr lang="zh-CN" altLang="en-US" dirty="0"/>
              <a:t>包</a:t>
            </a:r>
            <a:r>
              <a:rPr lang="en-US" altLang="zh-CN" dirty="0"/>
              <a:t>.zip】</a:t>
            </a:r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配置</a:t>
            </a:r>
            <a:r>
              <a:rPr lang="en-US" altLang="zh-CN" dirty="0"/>
              <a:t>Jar</a:t>
            </a:r>
            <a:r>
              <a:rPr lang="zh-CN" altLang="en-US" dirty="0"/>
              <a:t>包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348006-470B-4E1F-80B6-F51D96CEF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1571734"/>
            <a:ext cx="2953162" cy="29531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1E04F5B-3B9D-4FDE-B155-55A39E2C7B3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73431" y="2481164"/>
            <a:ext cx="2891155" cy="350012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337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3D47F-9787-4467-9A06-96C097EB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9505056" cy="418058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Android SDK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调用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F78D1D-F578-4232-8C7B-5A5C183BEB98}"/>
              </a:ext>
            </a:extLst>
          </p:cNvPr>
          <p:cNvSpPr txBox="1"/>
          <p:nvPr/>
        </p:nvSpPr>
        <p:spPr>
          <a:xfrm>
            <a:off x="479376" y="980728"/>
            <a:ext cx="11377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解压</a:t>
            </a:r>
            <a:r>
              <a:rPr lang="en-US" altLang="zh-CN" dirty="0"/>
              <a:t>【22 Android </a:t>
            </a:r>
            <a:r>
              <a:rPr lang="zh-CN" altLang="en-US" dirty="0"/>
              <a:t>通信 </a:t>
            </a:r>
            <a:r>
              <a:rPr lang="en-US" altLang="zh-CN" dirty="0"/>
              <a:t>Service SDK API</a:t>
            </a:r>
            <a:r>
              <a:rPr lang="zh-CN" altLang="en-US" dirty="0"/>
              <a:t>说明</a:t>
            </a:r>
            <a:r>
              <a:rPr lang="en-US" altLang="zh-CN" dirty="0"/>
              <a:t>.zip】</a:t>
            </a:r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参考解压后的文档进行开发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9DC1889-0C0A-4355-9D66-59129DE1F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08" y="1581260"/>
            <a:ext cx="3191320" cy="2762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385B0BA-591B-4834-B354-45818DC56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16" y="2615427"/>
            <a:ext cx="2353003" cy="2857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7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>
            <a:extLst>
              <a:ext uri="{FF2B5EF4-FFF2-40B4-BE49-F238E27FC236}">
                <a16:creationId xmlns:a16="http://schemas.microsoft.com/office/drawing/2014/main" id="{A64C7106-D673-4DC8-9C3F-F08927045088}"/>
              </a:ext>
            </a:extLst>
          </p:cNvPr>
          <p:cNvSpPr/>
          <p:nvPr/>
        </p:nvSpPr>
        <p:spPr>
          <a:xfrm>
            <a:off x="947936" y="3823110"/>
            <a:ext cx="2974436" cy="1541926"/>
          </a:xfrm>
          <a:custGeom>
            <a:avLst/>
            <a:gdLst>
              <a:gd name="connsiteX0" fmla="*/ 0 w 3855910"/>
              <a:gd name="connsiteY0" fmla="*/ 6532 h 1764300"/>
              <a:gd name="connsiteX1" fmla="*/ 3855910 w 3855910"/>
              <a:gd name="connsiteY1" fmla="*/ 0 h 1764300"/>
              <a:gd name="connsiteX2" fmla="*/ 3271473 w 3855910"/>
              <a:gd name="connsiteY2" fmla="*/ 1764300 h 1764300"/>
              <a:gd name="connsiteX3" fmla="*/ 0 w 3855910"/>
              <a:gd name="connsiteY3" fmla="*/ 1764300 h 1764300"/>
              <a:gd name="connsiteX4" fmla="*/ 0 w 3855910"/>
              <a:gd name="connsiteY4" fmla="*/ 6532 h 176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5910" h="1764300">
                <a:moveTo>
                  <a:pt x="0" y="6532"/>
                </a:moveTo>
                <a:lnTo>
                  <a:pt x="3855910" y="0"/>
                </a:lnTo>
                <a:lnTo>
                  <a:pt x="3271473" y="1764300"/>
                </a:lnTo>
                <a:lnTo>
                  <a:pt x="0" y="1764300"/>
                </a:lnTo>
                <a:lnTo>
                  <a:pt x="0" y="65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31C0CB4-D153-4601-9EBD-8DC23F4B3D90}"/>
              </a:ext>
            </a:extLst>
          </p:cNvPr>
          <p:cNvGrpSpPr/>
          <p:nvPr/>
        </p:nvGrpSpPr>
        <p:grpSpPr>
          <a:xfrm>
            <a:off x="1670448" y="3873596"/>
            <a:ext cx="1332000" cy="1332000"/>
            <a:chOff x="400614" y="153236"/>
            <a:chExt cx="1914458" cy="1914458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516E312-396B-4609-90A2-B67F4B8E4DBC}"/>
                </a:ext>
              </a:extLst>
            </p:cNvPr>
            <p:cNvGrpSpPr/>
            <p:nvPr/>
          </p:nvGrpSpPr>
          <p:grpSpPr>
            <a:xfrm>
              <a:off x="400614" y="153236"/>
              <a:ext cx="1914458" cy="1914458"/>
              <a:chOff x="1677608" y="2996952"/>
              <a:chExt cx="1395643" cy="1395643"/>
            </a:xfrm>
          </p:grpSpPr>
          <p:sp>
            <p:nvSpPr>
              <p:cNvPr id="7" name="Oval 60">
                <a:extLst>
                  <a:ext uri="{FF2B5EF4-FFF2-40B4-BE49-F238E27FC236}">
                    <a16:creationId xmlns:a16="http://schemas.microsoft.com/office/drawing/2014/main" id="{7041F578-D2E3-45A3-B63E-336C91C152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77608" y="2996952"/>
                <a:ext cx="1395643" cy="13956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1000"/>
                    </a:schemeClr>
                  </a:gs>
                  <a:gs pos="0">
                    <a:schemeClr val="bg1">
                      <a:lumMod val="9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17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prstClr val="white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29">
                <a:extLst>
                  <a:ext uri="{FF2B5EF4-FFF2-40B4-BE49-F238E27FC236}">
                    <a16:creationId xmlns:a16="http://schemas.microsoft.com/office/drawing/2014/main" id="{D6F9CD3A-7826-42EE-90EC-3442428A6E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50114" y="3169458"/>
                <a:ext cx="1050630" cy="105063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120650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innerShdw blurRad="330200" dist="1651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99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FA166871-9CD0-47A1-9F37-B5E5089D7877}"/>
                </a:ext>
              </a:extLst>
            </p:cNvPr>
            <p:cNvSpPr/>
            <p:nvPr/>
          </p:nvSpPr>
          <p:spPr>
            <a:xfrm>
              <a:off x="682768" y="842978"/>
              <a:ext cx="1350150" cy="692497"/>
            </a:xfrm>
            <a:prstGeom prst="rect">
              <a:avLst/>
            </a:prstGeom>
          </p:spPr>
          <p:txBody>
            <a:bodyPr wrap="square">
              <a:normAutofit fontScale="92500" lnSpcReduction="200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" name="平行四边形 39">
            <a:extLst>
              <a:ext uri="{FF2B5EF4-FFF2-40B4-BE49-F238E27FC236}">
                <a16:creationId xmlns:a16="http://schemas.microsoft.com/office/drawing/2014/main" id="{D02844E9-3C0C-4524-9164-2957D9C2E484}"/>
              </a:ext>
            </a:extLst>
          </p:cNvPr>
          <p:cNvSpPr/>
          <p:nvPr/>
        </p:nvSpPr>
        <p:spPr>
          <a:xfrm>
            <a:off x="3647728" y="3823110"/>
            <a:ext cx="7596336" cy="1543573"/>
          </a:xfrm>
          <a:custGeom>
            <a:avLst/>
            <a:gdLst/>
            <a:ahLst/>
            <a:cxnLst/>
            <a:rect l="l" t="t" r="r" b="b"/>
            <a:pathLst>
              <a:path w="5703525" h="1757768">
                <a:moveTo>
                  <a:pt x="415097" y="0"/>
                </a:moveTo>
                <a:lnTo>
                  <a:pt x="5703525" y="0"/>
                </a:lnTo>
                <a:lnTo>
                  <a:pt x="5703525" y="1757768"/>
                </a:lnTo>
                <a:lnTo>
                  <a:pt x="0" y="175776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8B57D5C-89FE-4255-8D35-7AF2DFC1FADD}"/>
              </a:ext>
            </a:extLst>
          </p:cNvPr>
          <p:cNvSpPr txBox="1"/>
          <p:nvPr/>
        </p:nvSpPr>
        <p:spPr>
          <a:xfrm>
            <a:off x="5375920" y="4167763"/>
            <a:ext cx="4680520" cy="7436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11021" indent="-21102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Demo</a:t>
            </a:r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使用说明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7454A7E-A4B7-42BF-B25E-E9096BEC928F}"/>
              </a:ext>
            </a:extLst>
          </p:cNvPr>
          <p:cNvGrpSpPr/>
          <p:nvPr/>
        </p:nvGrpSpPr>
        <p:grpSpPr>
          <a:xfrm>
            <a:off x="1383654" y="1633954"/>
            <a:ext cx="845449" cy="8453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同心圆 77">
              <a:extLst>
                <a:ext uri="{FF2B5EF4-FFF2-40B4-BE49-F238E27FC236}">
                  <a16:creationId xmlns:a16="http://schemas.microsoft.com/office/drawing/2014/main" id="{8AB989D4-2A70-4DA3-B8F8-FCC81540B0BC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DE3C161A-11D6-4002-A090-007CBE133064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4844D9A-939C-4A5A-A1F4-FF3F02C6C19C}"/>
              </a:ext>
            </a:extLst>
          </p:cNvPr>
          <p:cNvGrpSpPr/>
          <p:nvPr/>
        </p:nvGrpSpPr>
        <p:grpSpPr>
          <a:xfrm>
            <a:off x="2416322" y="2286390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77">
              <a:extLst>
                <a:ext uri="{FF2B5EF4-FFF2-40B4-BE49-F238E27FC236}">
                  <a16:creationId xmlns:a16="http://schemas.microsoft.com/office/drawing/2014/main" id="{962E6C19-9CC0-4401-8963-D63AD2E5EA61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CD740A0A-4A6C-4C02-8122-87A0D7654F21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FC63AC8-0258-413A-9BE3-682B671E5830}"/>
              </a:ext>
            </a:extLst>
          </p:cNvPr>
          <p:cNvGrpSpPr/>
          <p:nvPr/>
        </p:nvGrpSpPr>
        <p:grpSpPr>
          <a:xfrm>
            <a:off x="3008669" y="1918828"/>
            <a:ext cx="491023" cy="490959"/>
            <a:chOff x="304800" y="673100"/>
            <a:chExt cx="4000500" cy="4000500"/>
          </a:xfrm>
          <a:solidFill>
            <a:schemeClr val="tx2">
              <a:lumMod val="60000"/>
              <a:lumOff val="40000"/>
            </a:schemeClr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77">
              <a:extLst>
                <a:ext uri="{FF2B5EF4-FFF2-40B4-BE49-F238E27FC236}">
                  <a16:creationId xmlns:a16="http://schemas.microsoft.com/office/drawing/2014/main" id="{C5C445A0-6FE7-4DC7-9C15-5D340A17BE17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8DCE37EF-C633-46FD-AC80-B27E54669EB4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2FBF6B1-8215-4FBD-A239-F403D5C526E4}"/>
              </a:ext>
            </a:extLst>
          </p:cNvPr>
          <p:cNvGrpSpPr/>
          <p:nvPr/>
        </p:nvGrpSpPr>
        <p:grpSpPr>
          <a:xfrm>
            <a:off x="3729104" y="2215363"/>
            <a:ext cx="491023" cy="490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77">
              <a:extLst>
                <a:ext uri="{FF2B5EF4-FFF2-40B4-BE49-F238E27FC236}">
                  <a16:creationId xmlns:a16="http://schemas.microsoft.com/office/drawing/2014/main" id="{37CE1CCC-FAF1-4CF6-A922-236B2F88DC07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0D1A8660-B411-4ABC-8B14-BD6E7C4CBF7B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6E3F96A-E384-449B-B309-8D0AA1FC1629}"/>
              </a:ext>
            </a:extLst>
          </p:cNvPr>
          <p:cNvGrpSpPr/>
          <p:nvPr/>
        </p:nvGrpSpPr>
        <p:grpSpPr>
          <a:xfrm>
            <a:off x="4445873" y="1424307"/>
            <a:ext cx="1097690" cy="1097546"/>
            <a:chOff x="304800" y="673100"/>
            <a:chExt cx="4000500" cy="4000500"/>
          </a:xfrm>
          <a:solidFill>
            <a:schemeClr val="accent1">
              <a:lumMod val="75000"/>
            </a:schemeClr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77">
              <a:extLst>
                <a:ext uri="{FF2B5EF4-FFF2-40B4-BE49-F238E27FC236}">
                  <a16:creationId xmlns:a16="http://schemas.microsoft.com/office/drawing/2014/main" id="{06343B68-8BB6-46D5-AEBB-A8E7BCC6499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B07CC05F-D4BE-4405-A522-E31F8F34A789}"/>
                </a:ext>
              </a:extLst>
            </p:cNvPr>
            <p:cNvSpPr/>
            <p:nvPr/>
          </p:nvSpPr>
          <p:spPr>
            <a:xfrm>
              <a:off x="392112" y="760413"/>
              <a:ext cx="3825872" cy="3825874"/>
            </a:xfrm>
            <a:prstGeom prst="ellipse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100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1D595651-A256-437D-8E0B-773FB0E885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" t="19699" r="7654" b="19575"/>
          <a:stretch/>
        </p:blipFill>
        <p:spPr bwMode="auto">
          <a:xfrm>
            <a:off x="9912424" y="889074"/>
            <a:ext cx="2070138" cy="148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26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3D47F-9787-4467-9A06-96C097EB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9505056" cy="418058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Demo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程序安装（</a:t>
            </a:r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.NET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版</a:t>
            </a:r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)</a:t>
            </a:r>
            <a:endParaRPr lang="zh-CN" altLang="en-US" sz="2400" dirty="0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F78D1D-F578-4232-8C7B-5A5C183BEB98}"/>
              </a:ext>
            </a:extLst>
          </p:cNvPr>
          <p:cNvSpPr txBox="1"/>
          <p:nvPr/>
        </p:nvSpPr>
        <p:spPr>
          <a:xfrm>
            <a:off x="479376" y="980728"/>
            <a:ext cx="113772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解压</a:t>
            </a:r>
            <a:r>
              <a:rPr lang="en-US" altLang="zh-CN" dirty="0"/>
              <a:t>【03 Windows </a:t>
            </a:r>
            <a:r>
              <a:rPr lang="zh-CN" altLang="en-US" dirty="0"/>
              <a:t>数据结果</a:t>
            </a:r>
            <a:r>
              <a:rPr lang="en-US" altLang="zh-CN" dirty="0"/>
              <a:t>Demo</a:t>
            </a:r>
            <a:r>
              <a:rPr lang="zh-CN" altLang="en-US" dirty="0"/>
              <a:t>（</a:t>
            </a:r>
            <a:r>
              <a:rPr lang="en-US" altLang="zh-CN" dirty="0" err="1"/>
              <a:t>.Net</a:t>
            </a:r>
            <a:r>
              <a:rPr lang="zh-CN" altLang="en-US" dirty="0"/>
              <a:t>）安装包</a:t>
            </a:r>
            <a:r>
              <a:rPr lang="en-US" altLang="zh-CN" dirty="0"/>
              <a:t>.zip】</a:t>
            </a:r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点击解压后的文件夹中的</a:t>
            </a:r>
            <a:r>
              <a:rPr lang="en-US" altLang="zh-CN" dirty="0"/>
              <a:t>【setup.exe】</a:t>
            </a:r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安装完成后，点击桌面的</a:t>
            </a:r>
            <a:r>
              <a:rPr lang="en-US" altLang="zh-CN" dirty="0"/>
              <a:t>【</a:t>
            </a:r>
            <a:r>
              <a:rPr lang="en-US" altLang="zh-CN" dirty="0" err="1"/>
              <a:t>KenTaRoOHCCRM</a:t>
            </a:r>
            <a:r>
              <a:rPr lang="en-US" altLang="zh-CN" dirty="0"/>
              <a:t>】</a:t>
            </a:r>
            <a:r>
              <a:rPr lang="zh-CN" altLang="en-US" dirty="0"/>
              <a:t>快捷键启动</a:t>
            </a:r>
            <a:r>
              <a:rPr lang="en-US" altLang="zh-CN" dirty="0"/>
              <a:t>Demo</a:t>
            </a:r>
            <a:r>
              <a:rPr lang="zh-CN" altLang="en-US" dirty="0"/>
              <a:t>程序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1D0B655-19D3-42FA-9BF7-FB31EBB1B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340768"/>
            <a:ext cx="3086531" cy="2857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C571FD2-BD3D-42E4-8766-0889DD43D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16" y="2265666"/>
            <a:ext cx="1428949" cy="2476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A6902FC-9A3E-43F0-B2A0-6C7B37A94D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424" y="3052710"/>
            <a:ext cx="743054" cy="7525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939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3D47F-9787-4467-9A06-96C097EB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9505056" cy="418058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Demo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程序使用（</a:t>
            </a:r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.NET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版</a:t>
            </a:r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)</a:t>
            </a:r>
            <a:endParaRPr lang="zh-CN" altLang="en-US" sz="2400" dirty="0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F78D1D-F578-4232-8C7B-5A5C183BEB98}"/>
              </a:ext>
            </a:extLst>
          </p:cNvPr>
          <p:cNvSpPr txBox="1"/>
          <p:nvPr/>
        </p:nvSpPr>
        <p:spPr>
          <a:xfrm>
            <a:off x="479376" y="980728"/>
            <a:ext cx="1137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/>
              <a:t>点击</a:t>
            </a:r>
            <a:r>
              <a:rPr lang="en-US" altLang="zh-CN" dirty="0"/>
              <a:t>【</a:t>
            </a:r>
            <a:r>
              <a:rPr lang="zh-CN" altLang="en-US" dirty="0"/>
              <a:t>添加设备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899CD27-EE17-4BD7-84C8-2900A124C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1484784"/>
            <a:ext cx="6569060" cy="423918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45D9B17-ECD8-4563-B80F-BF6435214294}"/>
              </a:ext>
            </a:extLst>
          </p:cNvPr>
          <p:cNvSpPr/>
          <p:nvPr/>
        </p:nvSpPr>
        <p:spPr>
          <a:xfrm>
            <a:off x="5303912" y="1652082"/>
            <a:ext cx="108012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658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3D47F-9787-4467-9A06-96C097EB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9505056" cy="418058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Demo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程序使用（</a:t>
            </a:r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.NET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版</a:t>
            </a:r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)</a:t>
            </a:r>
            <a:endParaRPr lang="zh-CN" altLang="en-US" sz="2400" dirty="0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F78D1D-F578-4232-8C7B-5A5C183BEB98}"/>
              </a:ext>
            </a:extLst>
          </p:cNvPr>
          <p:cNvSpPr txBox="1"/>
          <p:nvPr/>
        </p:nvSpPr>
        <p:spPr>
          <a:xfrm>
            <a:off x="479376" y="980728"/>
            <a:ext cx="1137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zh-CN" altLang="en-US" dirty="0"/>
              <a:t>添加设备信息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BEEF1BE-D591-469D-BEE4-B8F4D325E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237" y="2132856"/>
            <a:ext cx="3819525" cy="2847975"/>
          </a:xfrm>
          <a:prstGeom prst="rect">
            <a:avLst/>
          </a:prstGeom>
        </p:spPr>
      </p:pic>
      <p:sp>
        <p:nvSpPr>
          <p:cNvPr id="10" name="标注: 线形 9">
            <a:extLst>
              <a:ext uri="{FF2B5EF4-FFF2-40B4-BE49-F238E27FC236}">
                <a16:creationId xmlns:a16="http://schemas.microsoft.com/office/drawing/2014/main" id="{B69129F1-10CF-4CEE-8270-EC911660A33D}"/>
              </a:ext>
            </a:extLst>
          </p:cNvPr>
          <p:cNvSpPr/>
          <p:nvPr/>
        </p:nvSpPr>
        <p:spPr>
          <a:xfrm>
            <a:off x="8472264" y="2348880"/>
            <a:ext cx="1797101" cy="504056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输入设备名称</a:t>
            </a:r>
          </a:p>
        </p:txBody>
      </p:sp>
      <p:sp>
        <p:nvSpPr>
          <p:cNvPr id="12" name="标注: 线形 11">
            <a:extLst>
              <a:ext uri="{FF2B5EF4-FFF2-40B4-BE49-F238E27FC236}">
                <a16:creationId xmlns:a16="http://schemas.microsoft.com/office/drawing/2014/main" id="{CE1E1DD4-9611-498F-B77B-37E92340ABC3}"/>
              </a:ext>
            </a:extLst>
          </p:cNvPr>
          <p:cNvSpPr/>
          <p:nvPr/>
        </p:nvSpPr>
        <p:spPr>
          <a:xfrm>
            <a:off x="8472263" y="3176972"/>
            <a:ext cx="1797101" cy="504056"/>
          </a:xfrm>
          <a:prstGeom prst="borderCallout1">
            <a:avLst>
              <a:gd name="adj1" fmla="val 18750"/>
              <a:gd name="adj2" fmla="val -8333"/>
              <a:gd name="adj3" fmla="val 2970"/>
              <a:gd name="adj4" fmla="val -42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选择通信方式</a:t>
            </a:r>
          </a:p>
        </p:txBody>
      </p:sp>
      <p:sp>
        <p:nvSpPr>
          <p:cNvPr id="14" name="标注: 线形 13">
            <a:extLst>
              <a:ext uri="{FF2B5EF4-FFF2-40B4-BE49-F238E27FC236}">
                <a16:creationId xmlns:a16="http://schemas.microsoft.com/office/drawing/2014/main" id="{35A69F8B-FCB8-4BB4-9BCC-8FB2641F0376}"/>
              </a:ext>
            </a:extLst>
          </p:cNvPr>
          <p:cNvSpPr/>
          <p:nvPr/>
        </p:nvSpPr>
        <p:spPr>
          <a:xfrm>
            <a:off x="8478202" y="3933056"/>
            <a:ext cx="3522454" cy="1152128"/>
          </a:xfrm>
          <a:prstGeom prst="borderCallout1">
            <a:avLst>
              <a:gd name="adj1" fmla="val 18750"/>
              <a:gd name="adj2" fmla="val -8333"/>
              <a:gd name="adj3" fmla="val -35002"/>
              <a:gd name="adj4" fmla="val -481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选择通信模式</a:t>
            </a:r>
            <a:endParaRPr lang="en-US" altLang="zh-C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当</a:t>
            </a:r>
            <a:r>
              <a:rPr lang="en-US" altLang="zh-CN" sz="1400" dirty="0"/>
              <a:t>【</a:t>
            </a:r>
            <a:r>
              <a:rPr lang="zh-CN" altLang="en-US" sz="1400" dirty="0"/>
              <a:t>通信方式</a:t>
            </a:r>
            <a:r>
              <a:rPr lang="en-US" altLang="zh-CN" sz="1400" dirty="0"/>
              <a:t>】</a:t>
            </a:r>
            <a:r>
              <a:rPr lang="zh-CN" altLang="en-US" sz="1400" dirty="0"/>
              <a:t>选择</a:t>
            </a:r>
            <a:r>
              <a:rPr lang="en-US" altLang="zh-CN" sz="1400" dirty="0"/>
              <a:t>USB/LAN/WIFI</a:t>
            </a:r>
            <a:r>
              <a:rPr lang="zh-CN" altLang="en-US" sz="1400" dirty="0"/>
              <a:t>时，</a:t>
            </a:r>
            <a:r>
              <a:rPr lang="en-US" altLang="zh-CN" sz="1400" dirty="0"/>
              <a:t>BLP</a:t>
            </a:r>
            <a:r>
              <a:rPr lang="zh-CN" altLang="en-US" sz="1400" dirty="0"/>
              <a:t>不可选择</a:t>
            </a:r>
            <a:endParaRPr lang="en-US" altLang="zh-C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当</a:t>
            </a:r>
            <a:r>
              <a:rPr lang="en-US" altLang="zh-CN" sz="1400" dirty="0"/>
              <a:t>【</a:t>
            </a:r>
            <a:r>
              <a:rPr lang="zh-CN" altLang="en-US" sz="1400" dirty="0"/>
              <a:t>通信方式</a:t>
            </a:r>
            <a:r>
              <a:rPr lang="en-US" altLang="zh-CN" sz="1400" dirty="0"/>
              <a:t>】</a:t>
            </a:r>
            <a:r>
              <a:rPr lang="zh-CN" altLang="en-US" sz="1400" dirty="0"/>
              <a:t>选择</a:t>
            </a:r>
            <a:r>
              <a:rPr lang="en-US" altLang="zh-CN" sz="1400" dirty="0"/>
              <a:t>Bluetooth</a:t>
            </a:r>
            <a:r>
              <a:rPr lang="zh-CN" altLang="en-US" sz="1400" dirty="0"/>
              <a:t>时，只有</a:t>
            </a:r>
            <a:r>
              <a:rPr lang="en-US" altLang="zh-CN" sz="1400" dirty="0"/>
              <a:t>BLP</a:t>
            </a:r>
            <a:r>
              <a:rPr lang="zh-CN" altLang="en-US" sz="1400" dirty="0"/>
              <a:t>可选择</a:t>
            </a:r>
          </a:p>
        </p:txBody>
      </p:sp>
      <p:sp>
        <p:nvSpPr>
          <p:cNvPr id="16" name="标注: 线形 15">
            <a:extLst>
              <a:ext uri="{FF2B5EF4-FFF2-40B4-BE49-F238E27FC236}">
                <a16:creationId xmlns:a16="http://schemas.microsoft.com/office/drawing/2014/main" id="{6347C48E-B970-4F3E-A7EB-BE92C1B1A7CA}"/>
              </a:ext>
            </a:extLst>
          </p:cNvPr>
          <p:cNvSpPr/>
          <p:nvPr/>
        </p:nvSpPr>
        <p:spPr>
          <a:xfrm>
            <a:off x="329225" y="1484784"/>
            <a:ext cx="3522454" cy="1152128"/>
          </a:xfrm>
          <a:prstGeom prst="borderCallout1">
            <a:avLst>
              <a:gd name="adj1" fmla="val 43458"/>
              <a:gd name="adj2" fmla="val 102116"/>
              <a:gd name="adj3" fmla="val 203845"/>
              <a:gd name="adj4" fmla="val 1157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选择通信模式</a:t>
            </a:r>
            <a:endParaRPr lang="en-US" altLang="zh-C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当</a:t>
            </a:r>
            <a:r>
              <a:rPr lang="en-US" altLang="zh-CN" sz="1400" dirty="0"/>
              <a:t>【</a:t>
            </a:r>
            <a:r>
              <a:rPr lang="zh-CN" altLang="en-US" sz="1400" dirty="0"/>
              <a:t>通信方式</a:t>
            </a:r>
            <a:r>
              <a:rPr lang="en-US" altLang="zh-CN" sz="1400" dirty="0"/>
              <a:t>】</a:t>
            </a:r>
            <a:r>
              <a:rPr lang="zh-CN" altLang="en-US" sz="1400" dirty="0"/>
              <a:t>选择</a:t>
            </a:r>
            <a:r>
              <a:rPr lang="en-US" altLang="zh-CN" sz="1400" dirty="0"/>
              <a:t>USB</a:t>
            </a:r>
            <a:r>
              <a:rPr lang="zh-CN" altLang="en-US" sz="1400" dirty="0"/>
              <a:t>时，可选择通信串口</a:t>
            </a:r>
            <a:endParaRPr lang="en-US" altLang="zh-C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当</a:t>
            </a:r>
            <a:r>
              <a:rPr lang="en-US" altLang="zh-CN" sz="1400" dirty="0"/>
              <a:t>【</a:t>
            </a:r>
            <a:r>
              <a:rPr lang="zh-CN" altLang="en-US" sz="1400" dirty="0"/>
              <a:t>通信方式</a:t>
            </a:r>
            <a:r>
              <a:rPr lang="en-US" altLang="zh-CN" sz="1400" dirty="0"/>
              <a:t>】</a:t>
            </a:r>
            <a:r>
              <a:rPr lang="zh-CN" altLang="en-US" sz="1400" dirty="0"/>
              <a:t>选择</a:t>
            </a:r>
            <a:r>
              <a:rPr lang="en-US" altLang="zh-CN" sz="1400" dirty="0"/>
              <a:t>USB</a:t>
            </a:r>
            <a:r>
              <a:rPr lang="zh-CN" altLang="en-US" sz="1400" dirty="0"/>
              <a:t>除外通信方式时，不可选择通信通信串口</a:t>
            </a:r>
          </a:p>
        </p:txBody>
      </p:sp>
      <p:sp>
        <p:nvSpPr>
          <p:cNvPr id="18" name="标注: 线形 17">
            <a:extLst>
              <a:ext uri="{FF2B5EF4-FFF2-40B4-BE49-F238E27FC236}">
                <a16:creationId xmlns:a16="http://schemas.microsoft.com/office/drawing/2014/main" id="{D25BFAD7-0A37-4F65-BEB6-FC57190673B5}"/>
              </a:ext>
            </a:extLst>
          </p:cNvPr>
          <p:cNvSpPr/>
          <p:nvPr/>
        </p:nvSpPr>
        <p:spPr>
          <a:xfrm>
            <a:off x="329225" y="2980779"/>
            <a:ext cx="3522454" cy="1152128"/>
          </a:xfrm>
          <a:prstGeom prst="borderCallout1">
            <a:avLst>
              <a:gd name="adj1" fmla="val 43458"/>
              <a:gd name="adj2" fmla="val 102116"/>
              <a:gd name="adj3" fmla="val 99770"/>
              <a:gd name="adj4" fmla="val 1181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选择通信模式</a:t>
            </a:r>
            <a:endParaRPr lang="en-US" altLang="zh-C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当</a:t>
            </a:r>
            <a:r>
              <a:rPr lang="en-US" altLang="zh-CN" sz="1400" dirty="0"/>
              <a:t>【</a:t>
            </a:r>
            <a:r>
              <a:rPr lang="zh-CN" altLang="en-US" sz="1400" dirty="0"/>
              <a:t>通信方式</a:t>
            </a:r>
            <a:r>
              <a:rPr lang="en-US" altLang="zh-CN" sz="1400" dirty="0"/>
              <a:t>】</a:t>
            </a:r>
            <a:r>
              <a:rPr lang="zh-CN" altLang="en-US" sz="1400" dirty="0"/>
              <a:t>选择</a:t>
            </a:r>
            <a:r>
              <a:rPr lang="en-US" altLang="zh-CN" sz="1400" dirty="0"/>
              <a:t>LAN/WIFI</a:t>
            </a:r>
            <a:r>
              <a:rPr lang="zh-CN" altLang="en-US" sz="1400" dirty="0"/>
              <a:t>时，可选择</a:t>
            </a:r>
            <a:r>
              <a:rPr lang="en-US" altLang="zh-CN" sz="1400" dirty="0"/>
              <a:t>IP</a:t>
            </a:r>
            <a:r>
              <a:rPr lang="zh-CN" altLang="en-US" sz="1400" dirty="0"/>
              <a:t>地址</a:t>
            </a:r>
            <a:endParaRPr lang="en-US" altLang="zh-C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当</a:t>
            </a:r>
            <a:r>
              <a:rPr lang="en-US" altLang="zh-CN" sz="1400" dirty="0"/>
              <a:t>【</a:t>
            </a:r>
            <a:r>
              <a:rPr lang="zh-CN" altLang="en-US" sz="1400" dirty="0"/>
              <a:t>通信方式</a:t>
            </a:r>
            <a:r>
              <a:rPr lang="en-US" altLang="zh-CN" sz="1400" dirty="0"/>
              <a:t>】</a:t>
            </a:r>
            <a:r>
              <a:rPr lang="zh-CN" altLang="en-US" sz="1400" dirty="0"/>
              <a:t>选择</a:t>
            </a:r>
            <a:r>
              <a:rPr lang="en-US" altLang="zh-CN" sz="1400" dirty="0"/>
              <a:t>USB/Bluetooth</a:t>
            </a:r>
            <a:r>
              <a:rPr lang="zh-CN" altLang="en-US" sz="1400" dirty="0"/>
              <a:t>通信方式时，不可选择通信</a:t>
            </a:r>
            <a:r>
              <a:rPr lang="en-US" altLang="zh-CN" sz="1400" dirty="0"/>
              <a:t>IP</a:t>
            </a:r>
            <a:r>
              <a:rPr lang="zh-CN" altLang="en-US" sz="1400" dirty="0"/>
              <a:t>地址</a:t>
            </a:r>
          </a:p>
        </p:txBody>
      </p:sp>
      <p:sp>
        <p:nvSpPr>
          <p:cNvPr id="20" name="标注: 线形 19">
            <a:extLst>
              <a:ext uri="{FF2B5EF4-FFF2-40B4-BE49-F238E27FC236}">
                <a16:creationId xmlns:a16="http://schemas.microsoft.com/office/drawing/2014/main" id="{FF5FA23E-6671-4009-901C-37F6E3DDF976}"/>
              </a:ext>
            </a:extLst>
          </p:cNvPr>
          <p:cNvSpPr/>
          <p:nvPr/>
        </p:nvSpPr>
        <p:spPr>
          <a:xfrm>
            <a:off x="329225" y="4563330"/>
            <a:ext cx="3522454" cy="1152128"/>
          </a:xfrm>
          <a:prstGeom prst="borderCallout1">
            <a:avLst>
              <a:gd name="adj1" fmla="val 43458"/>
              <a:gd name="adj2" fmla="val 102116"/>
              <a:gd name="adj3" fmla="val -6551"/>
              <a:gd name="adj4" fmla="val 1179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/>
              <a:t>选择通信模式</a:t>
            </a:r>
            <a:endParaRPr lang="en-US" altLang="zh-C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当</a:t>
            </a:r>
            <a:r>
              <a:rPr lang="en-US" altLang="zh-CN" sz="1400" dirty="0"/>
              <a:t>【</a:t>
            </a:r>
            <a:r>
              <a:rPr lang="zh-CN" altLang="en-US" sz="1400" dirty="0"/>
              <a:t>通信方式</a:t>
            </a:r>
            <a:r>
              <a:rPr lang="en-US" altLang="zh-CN" sz="1400" dirty="0"/>
              <a:t>】</a:t>
            </a:r>
            <a:r>
              <a:rPr lang="zh-CN" altLang="en-US" sz="1400" dirty="0"/>
              <a:t>选择</a:t>
            </a:r>
            <a:r>
              <a:rPr lang="en-US" altLang="zh-CN" sz="1400" dirty="0"/>
              <a:t>Bluetooth</a:t>
            </a:r>
            <a:r>
              <a:rPr lang="zh-CN" altLang="en-US" sz="1400" dirty="0"/>
              <a:t>时，可选择配对的健太郎</a:t>
            </a:r>
            <a:endParaRPr lang="en-US" altLang="zh-C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当</a:t>
            </a:r>
            <a:r>
              <a:rPr lang="en-US" altLang="zh-CN" sz="1400" dirty="0"/>
              <a:t>【</a:t>
            </a:r>
            <a:r>
              <a:rPr lang="zh-CN" altLang="en-US" sz="1400" dirty="0"/>
              <a:t>通信方式</a:t>
            </a:r>
            <a:r>
              <a:rPr lang="en-US" altLang="zh-CN" sz="1400" dirty="0"/>
              <a:t>】</a:t>
            </a:r>
            <a:r>
              <a:rPr lang="zh-CN" altLang="en-US" sz="1400" dirty="0"/>
              <a:t>选择</a:t>
            </a:r>
            <a:r>
              <a:rPr lang="en-US" altLang="zh-CN" sz="1400" dirty="0"/>
              <a:t>Bluetooth</a:t>
            </a:r>
            <a:r>
              <a:rPr lang="zh-CN" altLang="en-US" sz="1400" dirty="0"/>
              <a:t>除外通信方式时，不可选择蓝牙设备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820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3D47F-9787-4467-9A06-96C097EB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60648"/>
            <a:ext cx="9505056" cy="418058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Demo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程序使用（</a:t>
            </a:r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.NET</a:t>
            </a:r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版</a:t>
            </a:r>
            <a:r>
              <a:rPr lang="en-US" altLang="zh-CN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)</a:t>
            </a:r>
            <a:endParaRPr lang="zh-CN" altLang="en-US" sz="2400" dirty="0">
              <a:latin typeface="Arial" panose="020B0604020202020204" pitchFamily="34" charset="0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F78D1D-F578-4232-8C7B-5A5C183BEB98}"/>
              </a:ext>
            </a:extLst>
          </p:cNvPr>
          <p:cNvSpPr txBox="1"/>
          <p:nvPr/>
        </p:nvSpPr>
        <p:spPr>
          <a:xfrm>
            <a:off x="479376" y="980728"/>
            <a:ext cx="1137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zh-CN" altLang="en-US" dirty="0"/>
              <a:t>点击</a:t>
            </a:r>
            <a:r>
              <a:rPr lang="en-US" altLang="zh-CN" dirty="0"/>
              <a:t>【</a:t>
            </a:r>
            <a:r>
              <a:rPr lang="zh-CN" altLang="en-US" dirty="0"/>
              <a:t>查看详细</a:t>
            </a:r>
            <a:r>
              <a:rPr lang="en-US" altLang="zh-CN" dirty="0"/>
              <a:t>】</a:t>
            </a:r>
            <a:r>
              <a:rPr lang="zh-CN" altLang="en-US" dirty="0"/>
              <a:t>，可以获取检测数据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899CD27-EE17-4BD7-84C8-2900A124C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92" y="1802600"/>
            <a:ext cx="5040560" cy="32528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45D9B17-ECD8-4563-B80F-BF6435214294}"/>
              </a:ext>
            </a:extLst>
          </p:cNvPr>
          <p:cNvSpPr/>
          <p:nvPr/>
        </p:nvSpPr>
        <p:spPr>
          <a:xfrm>
            <a:off x="4920142" y="2564904"/>
            <a:ext cx="52778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72D771E-E83C-43D9-A668-8D92F4E4B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176" y="2499811"/>
            <a:ext cx="3584602" cy="1858377"/>
          </a:xfrm>
          <a:prstGeom prst="rect">
            <a:avLst/>
          </a:prstGeom>
        </p:spPr>
      </p:pic>
      <p:sp>
        <p:nvSpPr>
          <p:cNvPr id="8" name="箭头: 右 7">
            <a:extLst>
              <a:ext uri="{FF2B5EF4-FFF2-40B4-BE49-F238E27FC236}">
                <a16:creationId xmlns:a16="http://schemas.microsoft.com/office/drawing/2014/main" id="{002117DB-D269-46AC-BBA5-5ED0442A1374}"/>
              </a:ext>
            </a:extLst>
          </p:cNvPr>
          <p:cNvSpPr/>
          <p:nvPr/>
        </p:nvSpPr>
        <p:spPr>
          <a:xfrm>
            <a:off x="5929388" y="3176971"/>
            <a:ext cx="1368152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353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2ACD7C81-AAC7-4B52-A601-AA89D8578FEC}"/>
              </a:ext>
            </a:extLst>
          </p:cNvPr>
          <p:cNvSpPr/>
          <p:nvPr/>
        </p:nvSpPr>
        <p:spPr>
          <a:xfrm>
            <a:off x="3310621" y="3717032"/>
            <a:ext cx="557075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0" dirty="0">
                <a:ln w="0"/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感谢</a:t>
            </a:r>
            <a:endParaRPr lang="en-US" altLang="zh-CN" sz="6000" b="0" dirty="0">
              <a:ln w="0"/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effectLst>
                <a:reflection blurRad="6350" stA="53000" endA="300" endPos="35500" dir="5400000" sy="-90000" algn="bl" rotWithShape="0"/>
              </a:effectLst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/>
            <a:r>
              <a:rPr lang="zh-CN" altLang="en-US" sz="6000" b="0" dirty="0">
                <a:ln w="0"/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rPr>
              <a:t>各位领导的倾听</a:t>
            </a:r>
            <a:endParaRPr lang="en-US" altLang="zh-CN" sz="6000" b="0" dirty="0">
              <a:ln w="0"/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effectLst>
                <a:reflection blurRad="6350" stA="53000" endA="300" endPos="35500" dir="5400000" sy="-90000" algn="bl" rotWithShape="0"/>
              </a:effectLst>
              <a:latin typeface="Arial" panose="020B0604020202020204" pitchFamily="34" charset="0"/>
              <a:ea typeface="Microsoft YaHei U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7b23ff3a-17e1-43fd-8670-886563e6a0c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A9E71CF-F989-46A5-946A-0C6EB8FE4C8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95800" y="1412776"/>
            <a:ext cx="3221379" cy="1474009"/>
            <a:chOff x="2321283" y="1701800"/>
            <a:chExt cx="7549434" cy="3454400"/>
          </a:xfrm>
        </p:grpSpPr>
        <p:sp>
          <p:nvSpPr>
            <p:cNvPr id="7" name="íṩlídè">
              <a:extLst>
                <a:ext uri="{FF2B5EF4-FFF2-40B4-BE49-F238E27FC236}">
                  <a16:creationId xmlns:a16="http://schemas.microsoft.com/office/drawing/2014/main" id="{7CA86E51-C35C-4962-9C40-1E61864B8E52}"/>
                </a:ext>
              </a:extLst>
            </p:cNvPr>
            <p:cNvSpPr/>
            <p:nvPr/>
          </p:nvSpPr>
          <p:spPr bwMode="auto">
            <a:xfrm>
              <a:off x="2321283" y="4337911"/>
              <a:ext cx="7549434" cy="818289"/>
            </a:xfrm>
            <a:custGeom>
              <a:avLst/>
              <a:gdLst>
                <a:gd name="T0" fmla="*/ 2364 w 3903"/>
                <a:gd name="T1" fmla="*/ 192 h 423"/>
                <a:gd name="T2" fmla="*/ 2356 w 3903"/>
                <a:gd name="T3" fmla="*/ 184 h 423"/>
                <a:gd name="T4" fmla="*/ 2356 w 3903"/>
                <a:gd name="T5" fmla="*/ 132 h 423"/>
                <a:gd name="T6" fmla="*/ 2364 w 3903"/>
                <a:gd name="T7" fmla="*/ 124 h 423"/>
                <a:gd name="T8" fmla="*/ 3619 w 3903"/>
                <a:gd name="T9" fmla="*/ 124 h 423"/>
                <a:gd name="T10" fmla="*/ 3627 w 3903"/>
                <a:gd name="T11" fmla="*/ 132 h 423"/>
                <a:gd name="T12" fmla="*/ 3627 w 3903"/>
                <a:gd name="T13" fmla="*/ 184 h 423"/>
                <a:gd name="T14" fmla="*/ 3619 w 3903"/>
                <a:gd name="T15" fmla="*/ 192 h 423"/>
                <a:gd name="T16" fmla="*/ 2364 w 3903"/>
                <a:gd name="T17" fmla="*/ 192 h 423"/>
                <a:gd name="T18" fmla="*/ 2100 w 3903"/>
                <a:gd name="T19" fmla="*/ 0 h 423"/>
                <a:gd name="T20" fmla="*/ 1980 w 3903"/>
                <a:gd name="T21" fmla="*/ 0 h 423"/>
                <a:gd name="T22" fmla="*/ 1983 w 3903"/>
                <a:gd name="T23" fmla="*/ 26 h 423"/>
                <a:gd name="T24" fmla="*/ 1985 w 3903"/>
                <a:gd name="T25" fmla="*/ 41 h 423"/>
                <a:gd name="T26" fmla="*/ 1996 w 3903"/>
                <a:gd name="T27" fmla="*/ 149 h 423"/>
                <a:gd name="T28" fmla="*/ 1710 w 3903"/>
                <a:gd name="T29" fmla="*/ 146 h 423"/>
                <a:gd name="T30" fmla="*/ 1728 w 3903"/>
                <a:gd name="T31" fmla="*/ 0 h 423"/>
                <a:gd name="T32" fmla="*/ 1443 w 3903"/>
                <a:gd name="T33" fmla="*/ 16 h 423"/>
                <a:gd name="T34" fmla="*/ 1316 w 3903"/>
                <a:gd name="T35" fmla="*/ 35 h 423"/>
                <a:gd name="T36" fmla="*/ 1062 w 3903"/>
                <a:gd name="T37" fmla="*/ 66 h 423"/>
                <a:gd name="T38" fmla="*/ 856 w 3903"/>
                <a:gd name="T39" fmla="*/ 83 h 423"/>
                <a:gd name="T40" fmla="*/ 778 w 3903"/>
                <a:gd name="T41" fmla="*/ 87 h 423"/>
                <a:gd name="T42" fmla="*/ 657 w 3903"/>
                <a:gd name="T43" fmla="*/ 77 h 423"/>
                <a:gd name="T44" fmla="*/ 516 w 3903"/>
                <a:gd name="T45" fmla="*/ 50 h 423"/>
                <a:gd name="T46" fmla="*/ 357 w 3903"/>
                <a:gd name="T47" fmla="*/ 24 h 423"/>
                <a:gd name="T48" fmla="*/ 354 w 3903"/>
                <a:gd name="T49" fmla="*/ 24 h 423"/>
                <a:gd name="T50" fmla="*/ 128 w 3903"/>
                <a:gd name="T51" fmla="*/ 52 h 423"/>
                <a:gd name="T52" fmla="*/ 51 w 3903"/>
                <a:gd name="T53" fmla="*/ 96 h 423"/>
                <a:gd name="T54" fmla="*/ 45 w 3903"/>
                <a:gd name="T55" fmla="*/ 301 h 423"/>
                <a:gd name="T56" fmla="*/ 388 w 3903"/>
                <a:gd name="T57" fmla="*/ 412 h 423"/>
                <a:gd name="T58" fmla="*/ 417 w 3903"/>
                <a:gd name="T59" fmla="*/ 412 h 423"/>
                <a:gd name="T60" fmla="*/ 734 w 3903"/>
                <a:gd name="T61" fmla="*/ 400 h 423"/>
                <a:gd name="T62" fmla="*/ 1053 w 3903"/>
                <a:gd name="T63" fmla="*/ 389 h 423"/>
                <a:gd name="T64" fmla="*/ 1058 w 3903"/>
                <a:gd name="T65" fmla="*/ 389 h 423"/>
                <a:gd name="T66" fmla="*/ 1145 w 3903"/>
                <a:gd name="T67" fmla="*/ 389 h 423"/>
                <a:gd name="T68" fmla="*/ 1722 w 3903"/>
                <a:gd name="T69" fmla="*/ 374 h 423"/>
                <a:gd name="T70" fmla="*/ 2091 w 3903"/>
                <a:gd name="T71" fmla="*/ 364 h 423"/>
                <a:gd name="T72" fmla="*/ 2345 w 3903"/>
                <a:gd name="T73" fmla="*/ 365 h 423"/>
                <a:gd name="T74" fmla="*/ 2982 w 3903"/>
                <a:gd name="T75" fmla="*/ 395 h 423"/>
                <a:gd name="T76" fmla="*/ 3261 w 3903"/>
                <a:gd name="T77" fmla="*/ 420 h 423"/>
                <a:gd name="T78" fmla="*/ 3333 w 3903"/>
                <a:gd name="T79" fmla="*/ 423 h 423"/>
                <a:gd name="T80" fmla="*/ 3507 w 3903"/>
                <a:gd name="T81" fmla="*/ 413 h 423"/>
                <a:gd name="T82" fmla="*/ 3708 w 3903"/>
                <a:gd name="T83" fmla="*/ 359 h 423"/>
                <a:gd name="T84" fmla="*/ 3863 w 3903"/>
                <a:gd name="T85" fmla="*/ 204 h 423"/>
                <a:gd name="T86" fmla="*/ 3187 w 3903"/>
                <a:gd name="T87" fmla="*/ 48 h 423"/>
                <a:gd name="T88" fmla="*/ 3158 w 3903"/>
                <a:gd name="T89" fmla="*/ 48 h 423"/>
                <a:gd name="T90" fmla="*/ 2944 w 3903"/>
                <a:gd name="T91" fmla="*/ 50 h 423"/>
                <a:gd name="T92" fmla="*/ 2823 w 3903"/>
                <a:gd name="T93" fmla="*/ 48 h 423"/>
                <a:gd name="T94" fmla="*/ 2685 w 3903"/>
                <a:gd name="T95" fmla="*/ 27 h 423"/>
                <a:gd name="T96" fmla="*/ 2547 w 3903"/>
                <a:gd name="T97" fmla="*/ 15 h 423"/>
                <a:gd name="T98" fmla="*/ 2100 w 3903"/>
                <a:gd name="T99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03" h="423">
                  <a:moveTo>
                    <a:pt x="2364" y="192"/>
                  </a:moveTo>
                  <a:cubicBezTo>
                    <a:pt x="2360" y="192"/>
                    <a:pt x="2356" y="189"/>
                    <a:pt x="2356" y="184"/>
                  </a:cubicBezTo>
                  <a:cubicBezTo>
                    <a:pt x="2356" y="132"/>
                    <a:pt x="2356" y="132"/>
                    <a:pt x="2356" y="132"/>
                  </a:cubicBezTo>
                  <a:cubicBezTo>
                    <a:pt x="2356" y="128"/>
                    <a:pt x="2360" y="124"/>
                    <a:pt x="2364" y="124"/>
                  </a:cubicBezTo>
                  <a:cubicBezTo>
                    <a:pt x="3619" y="124"/>
                    <a:pt x="3619" y="124"/>
                    <a:pt x="3619" y="124"/>
                  </a:cubicBezTo>
                  <a:cubicBezTo>
                    <a:pt x="3624" y="124"/>
                    <a:pt x="3627" y="128"/>
                    <a:pt x="3627" y="132"/>
                  </a:cubicBezTo>
                  <a:cubicBezTo>
                    <a:pt x="3627" y="184"/>
                    <a:pt x="3627" y="184"/>
                    <a:pt x="3627" y="184"/>
                  </a:cubicBezTo>
                  <a:cubicBezTo>
                    <a:pt x="3627" y="189"/>
                    <a:pt x="3624" y="192"/>
                    <a:pt x="3619" y="192"/>
                  </a:cubicBezTo>
                  <a:cubicBezTo>
                    <a:pt x="2364" y="192"/>
                    <a:pt x="2364" y="192"/>
                    <a:pt x="2364" y="192"/>
                  </a:cubicBezTo>
                  <a:moveTo>
                    <a:pt x="2100" y="0"/>
                  </a:moveTo>
                  <a:cubicBezTo>
                    <a:pt x="2060" y="0"/>
                    <a:pt x="2020" y="0"/>
                    <a:pt x="1980" y="0"/>
                  </a:cubicBezTo>
                  <a:cubicBezTo>
                    <a:pt x="1983" y="26"/>
                    <a:pt x="1983" y="26"/>
                    <a:pt x="1983" y="26"/>
                  </a:cubicBezTo>
                  <a:cubicBezTo>
                    <a:pt x="1985" y="41"/>
                    <a:pt x="1985" y="41"/>
                    <a:pt x="1985" y="41"/>
                  </a:cubicBezTo>
                  <a:cubicBezTo>
                    <a:pt x="1996" y="149"/>
                    <a:pt x="1996" y="149"/>
                    <a:pt x="1996" y="149"/>
                  </a:cubicBezTo>
                  <a:cubicBezTo>
                    <a:pt x="1710" y="146"/>
                    <a:pt x="1710" y="146"/>
                    <a:pt x="1710" y="146"/>
                  </a:cubicBezTo>
                  <a:cubicBezTo>
                    <a:pt x="1728" y="0"/>
                    <a:pt x="1728" y="0"/>
                    <a:pt x="1728" y="0"/>
                  </a:cubicBezTo>
                  <a:cubicBezTo>
                    <a:pt x="1633" y="1"/>
                    <a:pt x="1538" y="5"/>
                    <a:pt x="1443" y="16"/>
                  </a:cubicBezTo>
                  <a:cubicBezTo>
                    <a:pt x="1400" y="20"/>
                    <a:pt x="1359" y="31"/>
                    <a:pt x="1316" y="35"/>
                  </a:cubicBezTo>
                  <a:cubicBezTo>
                    <a:pt x="1231" y="43"/>
                    <a:pt x="1148" y="59"/>
                    <a:pt x="1062" y="66"/>
                  </a:cubicBezTo>
                  <a:cubicBezTo>
                    <a:pt x="994" y="72"/>
                    <a:pt x="925" y="75"/>
                    <a:pt x="856" y="83"/>
                  </a:cubicBezTo>
                  <a:cubicBezTo>
                    <a:pt x="831" y="85"/>
                    <a:pt x="804" y="87"/>
                    <a:pt x="778" y="87"/>
                  </a:cubicBezTo>
                  <a:cubicBezTo>
                    <a:pt x="737" y="87"/>
                    <a:pt x="696" y="83"/>
                    <a:pt x="657" y="77"/>
                  </a:cubicBezTo>
                  <a:cubicBezTo>
                    <a:pt x="610" y="68"/>
                    <a:pt x="563" y="63"/>
                    <a:pt x="516" y="50"/>
                  </a:cubicBezTo>
                  <a:cubicBezTo>
                    <a:pt x="465" y="35"/>
                    <a:pt x="410" y="24"/>
                    <a:pt x="357" y="24"/>
                  </a:cubicBezTo>
                  <a:cubicBezTo>
                    <a:pt x="356" y="24"/>
                    <a:pt x="355" y="24"/>
                    <a:pt x="354" y="24"/>
                  </a:cubicBezTo>
                  <a:cubicBezTo>
                    <a:pt x="277" y="25"/>
                    <a:pt x="202" y="25"/>
                    <a:pt x="128" y="52"/>
                  </a:cubicBezTo>
                  <a:cubicBezTo>
                    <a:pt x="102" y="61"/>
                    <a:pt x="71" y="76"/>
                    <a:pt x="51" y="96"/>
                  </a:cubicBezTo>
                  <a:cubicBezTo>
                    <a:pt x="6" y="141"/>
                    <a:pt x="0" y="254"/>
                    <a:pt x="45" y="301"/>
                  </a:cubicBezTo>
                  <a:cubicBezTo>
                    <a:pt x="120" y="379"/>
                    <a:pt x="282" y="410"/>
                    <a:pt x="388" y="412"/>
                  </a:cubicBezTo>
                  <a:cubicBezTo>
                    <a:pt x="398" y="412"/>
                    <a:pt x="407" y="412"/>
                    <a:pt x="417" y="412"/>
                  </a:cubicBezTo>
                  <a:cubicBezTo>
                    <a:pt x="523" y="412"/>
                    <a:pt x="627" y="404"/>
                    <a:pt x="734" y="400"/>
                  </a:cubicBezTo>
                  <a:cubicBezTo>
                    <a:pt x="840" y="395"/>
                    <a:pt x="946" y="389"/>
                    <a:pt x="1053" y="389"/>
                  </a:cubicBezTo>
                  <a:cubicBezTo>
                    <a:pt x="1054" y="389"/>
                    <a:pt x="1056" y="389"/>
                    <a:pt x="1058" y="389"/>
                  </a:cubicBezTo>
                  <a:cubicBezTo>
                    <a:pt x="1087" y="389"/>
                    <a:pt x="1116" y="389"/>
                    <a:pt x="1145" y="389"/>
                  </a:cubicBezTo>
                  <a:cubicBezTo>
                    <a:pt x="1338" y="389"/>
                    <a:pt x="1530" y="387"/>
                    <a:pt x="1722" y="374"/>
                  </a:cubicBezTo>
                  <a:cubicBezTo>
                    <a:pt x="1845" y="366"/>
                    <a:pt x="1968" y="364"/>
                    <a:pt x="2091" y="364"/>
                  </a:cubicBezTo>
                  <a:cubicBezTo>
                    <a:pt x="2176" y="364"/>
                    <a:pt x="2261" y="365"/>
                    <a:pt x="2345" y="365"/>
                  </a:cubicBezTo>
                  <a:cubicBezTo>
                    <a:pt x="2559" y="365"/>
                    <a:pt x="2771" y="366"/>
                    <a:pt x="2982" y="395"/>
                  </a:cubicBezTo>
                  <a:cubicBezTo>
                    <a:pt x="3075" y="407"/>
                    <a:pt x="3169" y="411"/>
                    <a:pt x="3261" y="420"/>
                  </a:cubicBezTo>
                  <a:cubicBezTo>
                    <a:pt x="3286" y="422"/>
                    <a:pt x="3310" y="423"/>
                    <a:pt x="3333" y="423"/>
                  </a:cubicBezTo>
                  <a:cubicBezTo>
                    <a:pt x="3391" y="423"/>
                    <a:pt x="3448" y="418"/>
                    <a:pt x="3507" y="413"/>
                  </a:cubicBezTo>
                  <a:cubicBezTo>
                    <a:pt x="3576" y="407"/>
                    <a:pt x="3645" y="389"/>
                    <a:pt x="3708" y="359"/>
                  </a:cubicBezTo>
                  <a:cubicBezTo>
                    <a:pt x="3758" y="335"/>
                    <a:pt x="3847" y="261"/>
                    <a:pt x="3863" y="204"/>
                  </a:cubicBezTo>
                  <a:cubicBezTo>
                    <a:pt x="3903" y="55"/>
                    <a:pt x="3347" y="48"/>
                    <a:pt x="3187" y="48"/>
                  </a:cubicBezTo>
                  <a:cubicBezTo>
                    <a:pt x="3175" y="48"/>
                    <a:pt x="3165" y="48"/>
                    <a:pt x="3158" y="48"/>
                  </a:cubicBezTo>
                  <a:cubicBezTo>
                    <a:pt x="3087" y="48"/>
                    <a:pt x="3015" y="50"/>
                    <a:pt x="2944" y="50"/>
                  </a:cubicBezTo>
                  <a:cubicBezTo>
                    <a:pt x="2903" y="50"/>
                    <a:pt x="2863" y="49"/>
                    <a:pt x="2823" y="48"/>
                  </a:cubicBezTo>
                  <a:cubicBezTo>
                    <a:pt x="2776" y="46"/>
                    <a:pt x="2730" y="37"/>
                    <a:pt x="2685" y="27"/>
                  </a:cubicBezTo>
                  <a:cubicBezTo>
                    <a:pt x="2639" y="17"/>
                    <a:pt x="2593" y="20"/>
                    <a:pt x="2547" y="15"/>
                  </a:cubicBezTo>
                  <a:cubicBezTo>
                    <a:pt x="2398" y="2"/>
                    <a:pt x="2249" y="0"/>
                    <a:pt x="2100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î$ḷîḍe">
              <a:extLst>
                <a:ext uri="{FF2B5EF4-FFF2-40B4-BE49-F238E27FC236}">
                  <a16:creationId xmlns:a16="http://schemas.microsoft.com/office/drawing/2014/main" id="{E3D7BD4C-4C33-458D-AE27-29D49D4A1833}"/>
                </a:ext>
              </a:extLst>
            </p:cNvPr>
            <p:cNvSpPr/>
            <p:nvPr/>
          </p:nvSpPr>
          <p:spPr bwMode="auto">
            <a:xfrm>
              <a:off x="4445963" y="3121245"/>
              <a:ext cx="132793" cy="105876"/>
            </a:xfrm>
            <a:custGeom>
              <a:avLst/>
              <a:gdLst>
                <a:gd name="T0" fmla="*/ 13 w 74"/>
                <a:gd name="T1" fmla="*/ 0 h 59"/>
                <a:gd name="T2" fmla="*/ 31 w 74"/>
                <a:gd name="T3" fmla="*/ 13 h 59"/>
                <a:gd name="T4" fmla="*/ 49 w 74"/>
                <a:gd name="T5" fmla="*/ 10 h 59"/>
                <a:gd name="T6" fmla="*/ 52 w 74"/>
                <a:gd name="T7" fmla="*/ 14 h 59"/>
                <a:gd name="T8" fmla="*/ 48 w 74"/>
                <a:gd name="T9" fmla="*/ 17 h 59"/>
                <a:gd name="T10" fmla="*/ 64 w 74"/>
                <a:gd name="T11" fmla="*/ 19 h 59"/>
                <a:gd name="T12" fmla="*/ 74 w 74"/>
                <a:gd name="T13" fmla="*/ 29 h 59"/>
                <a:gd name="T14" fmla="*/ 71 w 74"/>
                <a:gd name="T15" fmla="*/ 47 h 59"/>
                <a:gd name="T16" fmla="*/ 57 w 74"/>
                <a:gd name="T17" fmla="*/ 59 h 59"/>
                <a:gd name="T18" fmla="*/ 39 w 74"/>
                <a:gd name="T19" fmla="*/ 54 h 59"/>
                <a:gd name="T20" fmla="*/ 24 w 74"/>
                <a:gd name="T21" fmla="*/ 39 h 59"/>
                <a:gd name="T22" fmla="*/ 0 w 74"/>
                <a:gd name="T23" fmla="*/ 21 h 59"/>
                <a:gd name="T24" fmla="*/ 13 w 74"/>
                <a:gd name="T2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59">
                  <a:moveTo>
                    <a:pt x="13" y="0"/>
                  </a:moveTo>
                  <a:lnTo>
                    <a:pt x="31" y="13"/>
                  </a:lnTo>
                  <a:lnTo>
                    <a:pt x="49" y="10"/>
                  </a:lnTo>
                  <a:lnTo>
                    <a:pt x="52" y="14"/>
                  </a:lnTo>
                  <a:lnTo>
                    <a:pt x="48" y="17"/>
                  </a:lnTo>
                  <a:lnTo>
                    <a:pt x="64" y="19"/>
                  </a:lnTo>
                  <a:lnTo>
                    <a:pt x="74" y="29"/>
                  </a:lnTo>
                  <a:lnTo>
                    <a:pt x="71" y="47"/>
                  </a:lnTo>
                  <a:lnTo>
                    <a:pt x="57" y="59"/>
                  </a:lnTo>
                  <a:lnTo>
                    <a:pt x="39" y="54"/>
                  </a:lnTo>
                  <a:lnTo>
                    <a:pt x="24" y="39"/>
                  </a:lnTo>
                  <a:lnTo>
                    <a:pt x="0" y="2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C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ïṥḻídé">
              <a:extLst>
                <a:ext uri="{FF2B5EF4-FFF2-40B4-BE49-F238E27FC236}">
                  <a16:creationId xmlns:a16="http://schemas.microsoft.com/office/drawing/2014/main" id="{95E14462-6160-4885-924A-8844BF823747}"/>
                </a:ext>
              </a:extLst>
            </p:cNvPr>
            <p:cNvSpPr/>
            <p:nvPr/>
          </p:nvSpPr>
          <p:spPr bwMode="auto">
            <a:xfrm>
              <a:off x="4205501" y="2647498"/>
              <a:ext cx="292503" cy="550910"/>
            </a:xfrm>
            <a:custGeom>
              <a:avLst/>
              <a:gdLst>
                <a:gd name="T0" fmla="*/ 151 w 151"/>
                <a:gd name="T1" fmla="*/ 244 h 285"/>
                <a:gd name="T2" fmla="*/ 106 w 151"/>
                <a:gd name="T3" fmla="*/ 193 h 285"/>
                <a:gd name="T4" fmla="*/ 77 w 151"/>
                <a:gd name="T5" fmla="*/ 160 h 285"/>
                <a:gd name="T6" fmla="*/ 73 w 151"/>
                <a:gd name="T7" fmla="*/ 120 h 285"/>
                <a:gd name="T8" fmla="*/ 33 w 151"/>
                <a:gd name="T9" fmla="*/ 9 h 285"/>
                <a:gd name="T10" fmla="*/ 23 w 151"/>
                <a:gd name="T11" fmla="*/ 2 h 285"/>
                <a:gd name="T12" fmla="*/ 4 w 151"/>
                <a:gd name="T13" fmla="*/ 13 h 285"/>
                <a:gd name="T14" fmla="*/ 1 w 151"/>
                <a:gd name="T15" fmla="*/ 35 h 285"/>
                <a:gd name="T16" fmla="*/ 10 w 151"/>
                <a:gd name="T17" fmla="*/ 165 h 285"/>
                <a:gd name="T18" fmla="*/ 53 w 151"/>
                <a:gd name="T19" fmla="*/ 210 h 285"/>
                <a:gd name="T20" fmla="*/ 139 w 151"/>
                <a:gd name="T21" fmla="*/ 285 h 285"/>
                <a:gd name="T22" fmla="*/ 151 w 151"/>
                <a:gd name="T23" fmla="*/ 244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1" h="285">
                  <a:moveTo>
                    <a:pt x="151" y="244"/>
                  </a:moveTo>
                  <a:cubicBezTo>
                    <a:pt x="136" y="227"/>
                    <a:pt x="121" y="210"/>
                    <a:pt x="106" y="193"/>
                  </a:cubicBezTo>
                  <a:cubicBezTo>
                    <a:pt x="97" y="182"/>
                    <a:pt x="87" y="172"/>
                    <a:pt x="77" y="160"/>
                  </a:cubicBezTo>
                  <a:cubicBezTo>
                    <a:pt x="66" y="146"/>
                    <a:pt x="75" y="138"/>
                    <a:pt x="73" y="120"/>
                  </a:cubicBezTo>
                  <a:cubicBezTo>
                    <a:pt x="68" y="80"/>
                    <a:pt x="61" y="37"/>
                    <a:pt x="33" y="9"/>
                  </a:cubicBezTo>
                  <a:cubicBezTo>
                    <a:pt x="30" y="6"/>
                    <a:pt x="26" y="3"/>
                    <a:pt x="23" y="2"/>
                  </a:cubicBezTo>
                  <a:cubicBezTo>
                    <a:pt x="15" y="0"/>
                    <a:pt x="8" y="6"/>
                    <a:pt x="4" y="13"/>
                  </a:cubicBezTo>
                  <a:cubicBezTo>
                    <a:pt x="1" y="20"/>
                    <a:pt x="1" y="28"/>
                    <a:pt x="1" y="35"/>
                  </a:cubicBezTo>
                  <a:cubicBezTo>
                    <a:pt x="2" y="77"/>
                    <a:pt x="0" y="125"/>
                    <a:pt x="10" y="165"/>
                  </a:cubicBezTo>
                  <a:cubicBezTo>
                    <a:pt x="14" y="183"/>
                    <a:pt x="39" y="198"/>
                    <a:pt x="53" y="210"/>
                  </a:cubicBezTo>
                  <a:cubicBezTo>
                    <a:pt x="82" y="235"/>
                    <a:pt x="110" y="260"/>
                    <a:pt x="139" y="285"/>
                  </a:cubicBezTo>
                  <a:lnTo>
                    <a:pt x="151" y="244"/>
                  </a:lnTo>
                  <a:close/>
                </a:path>
              </a:pathLst>
            </a:custGeom>
            <a:solidFill>
              <a:srgbClr val="424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ïşḷîḋe">
              <a:extLst>
                <a:ext uri="{FF2B5EF4-FFF2-40B4-BE49-F238E27FC236}">
                  <a16:creationId xmlns:a16="http://schemas.microsoft.com/office/drawing/2014/main" id="{757840A9-F911-4D40-9127-2FA23EF3ABE0}"/>
                </a:ext>
              </a:extLst>
            </p:cNvPr>
            <p:cNvSpPr/>
            <p:nvPr/>
          </p:nvSpPr>
          <p:spPr bwMode="auto">
            <a:xfrm>
              <a:off x="4221652" y="4511976"/>
              <a:ext cx="129204" cy="87931"/>
            </a:xfrm>
            <a:custGeom>
              <a:avLst/>
              <a:gdLst>
                <a:gd name="T0" fmla="*/ 0 w 72"/>
                <a:gd name="T1" fmla="*/ 6 h 49"/>
                <a:gd name="T2" fmla="*/ 0 w 72"/>
                <a:gd name="T3" fmla="*/ 25 h 49"/>
                <a:gd name="T4" fmla="*/ 48 w 72"/>
                <a:gd name="T5" fmla="*/ 49 h 49"/>
                <a:gd name="T6" fmla="*/ 72 w 72"/>
                <a:gd name="T7" fmla="*/ 25 h 49"/>
                <a:gd name="T8" fmla="*/ 48 w 72"/>
                <a:gd name="T9" fmla="*/ 0 h 49"/>
                <a:gd name="T10" fmla="*/ 45 w 72"/>
                <a:gd name="T11" fmla="*/ 0 h 49"/>
                <a:gd name="T12" fmla="*/ 44 w 72"/>
                <a:gd name="T13" fmla="*/ 6 h 49"/>
                <a:gd name="T14" fmla="*/ 0 w 72"/>
                <a:gd name="T15" fmla="*/ 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9">
                  <a:moveTo>
                    <a:pt x="0" y="6"/>
                  </a:moveTo>
                  <a:lnTo>
                    <a:pt x="0" y="25"/>
                  </a:lnTo>
                  <a:lnTo>
                    <a:pt x="48" y="49"/>
                  </a:lnTo>
                  <a:lnTo>
                    <a:pt x="72" y="25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4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433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îṩľídê">
              <a:extLst>
                <a:ext uri="{FF2B5EF4-FFF2-40B4-BE49-F238E27FC236}">
                  <a16:creationId xmlns:a16="http://schemas.microsoft.com/office/drawing/2014/main" id="{699AE2B5-EC6F-4E23-92F2-49EEE562031D}"/>
                </a:ext>
              </a:extLst>
            </p:cNvPr>
            <p:cNvSpPr/>
            <p:nvPr/>
          </p:nvSpPr>
          <p:spPr bwMode="auto">
            <a:xfrm>
              <a:off x="3959656" y="4511976"/>
              <a:ext cx="129204" cy="87931"/>
            </a:xfrm>
            <a:custGeom>
              <a:avLst/>
              <a:gdLst>
                <a:gd name="T0" fmla="*/ 27 w 72"/>
                <a:gd name="T1" fmla="*/ 0 h 49"/>
                <a:gd name="T2" fmla="*/ 24 w 72"/>
                <a:gd name="T3" fmla="*/ 0 h 49"/>
                <a:gd name="T4" fmla="*/ 0 w 72"/>
                <a:gd name="T5" fmla="*/ 25 h 49"/>
                <a:gd name="T6" fmla="*/ 24 w 72"/>
                <a:gd name="T7" fmla="*/ 49 h 49"/>
                <a:gd name="T8" fmla="*/ 72 w 72"/>
                <a:gd name="T9" fmla="*/ 25 h 49"/>
                <a:gd name="T10" fmla="*/ 72 w 72"/>
                <a:gd name="T11" fmla="*/ 6 h 49"/>
                <a:gd name="T12" fmla="*/ 28 w 72"/>
                <a:gd name="T13" fmla="*/ 6 h 49"/>
                <a:gd name="T14" fmla="*/ 27 w 72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9">
                  <a:moveTo>
                    <a:pt x="27" y="0"/>
                  </a:moveTo>
                  <a:lnTo>
                    <a:pt x="24" y="0"/>
                  </a:lnTo>
                  <a:lnTo>
                    <a:pt x="0" y="25"/>
                  </a:lnTo>
                  <a:lnTo>
                    <a:pt x="24" y="49"/>
                  </a:lnTo>
                  <a:lnTo>
                    <a:pt x="72" y="25"/>
                  </a:lnTo>
                  <a:lnTo>
                    <a:pt x="72" y="6"/>
                  </a:lnTo>
                  <a:lnTo>
                    <a:pt x="28" y="6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33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iṩḷide">
              <a:extLst>
                <a:ext uri="{FF2B5EF4-FFF2-40B4-BE49-F238E27FC236}">
                  <a16:creationId xmlns:a16="http://schemas.microsoft.com/office/drawing/2014/main" id="{049053CC-0F3D-4F5C-A957-73DE4B4FC0A9}"/>
                </a:ext>
              </a:extLst>
            </p:cNvPr>
            <p:cNvSpPr/>
            <p:nvPr/>
          </p:nvSpPr>
          <p:spPr bwMode="auto">
            <a:xfrm>
              <a:off x="3803534" y="2604431"/>
              <a:ext cx="303270" cy="974410"/>
            </a:xfrm>
            <a:custGeom>
              <a:avLst/>
              <a:gdLst>
                <a:gd name="T0" fmla="*/ 107 w 157"/>
                <a:gd name="T1" fmla="*/ 333 h 504"/>
                <a:gd name="T2" fmla="*/ 118 w 157"/>
                <a:gd name="T3" fmla="*/ 261 h 504"/>
                <a:gd name="T4" fmla="*/ 125 w 157"/>
                <a:gd name="T5" fmla="*/ 69 h 504"/>
                <a:gd name="T6" fmla="*/ 152 w 157"/>
                <a:gd name="T7" fmla="*/ 13 h 504"/>
                <a:gd name="T8" fmla="*/ 157 w 157"/>
                <a:gd name="T9" fmla="*/ 13 h 504"/>
                <a:gd name="T10" fmla="*/ 156 w 157"/>
                <a:gd name="T11" fmla="*/ 13 h 504"/>
                <a:gd name="T12" fmla="*/ 155 w 157"/>
                <a:gd name="T13" fmla="*/ 1 h 504"/>
                <a:gd name="T14" fmla="*/ 86 w 157"/>
                <a:gd name="T15" fmla="*/ 32 h 504"/>
                <a:gd name="T16" fmla="*/ 62 w 157"/>
                <a:gd name="T17" fmla="*/ 79 h 504"/>
                <a:gd name="T18" fmla="*/ 27 w 157"/>
                <a:gd name="T19" fmla="*/ 218 h 504"/>
                <a:gd name="T20" fmla="*/ 11 w 157"/>
                <a:gd name="T21" fmla="*/ 311 h 504"/>
                <a:gd name="T22" fmla="*/ 3 w 157"/>
                <a:gd name="T23" fmla="*/ 414 h 504"/>
                <a:gd name="T24" fmla="*/ 1 w 157"/>
                <a:gd name="T25" fmla="*/ 441 h 504"/>
                <a:gd name="T26" fmla="*/ 12 w 157"/>
                <a:gd name="T27" fmla="*/ 504 h 504"/>
                <a:gd name="T28" fmla="*/ 18 w 157"/>
                <a:gd name="T29" fmla="*/ 502 h 504"/>
                <a:gd name="T30" fmla="*/ 55 w 157"/>
                <a:gd name="T31" fmla="*/ 478 h 504"/>
                <a:gd name="T32" fmla="*/ 56 w 157"/>
                <a:gd name="T33" fmla="*/ 341 h 504"/>
                <a:gd name="T34" fmla="*/ 107 w 157"/>
                <a:gd name="T35" fmla="*/ 333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7" h="504">
                  <a:moveTo>
                    <a:pt x="107" y="333"/>
                  </a:moveTo>
                  <a:cubicBezTo>
                    <a:pt x="113" y="304"/>
                    <a:pt x="117" y="276"/>
                    <a:pt x="118" y="261"/>
                  </a:cubicBezTo>
                  <a:cubicBezTo>
                    <a:pt x="119" y="217"/>
                    <a:pt x="125" y="69"/>
                    <a:pt x="125" y="69"/>
                  </a:cubicBezTo>
                  <a:cubicBezTo>
                    <a:pt x="152" y="13"/>
                    <a:pt x="152" y="13"/>
                    <a:pt x="152" y="13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3"/>
                    <a:pt x="156" y="13"/>
                    <a:pt x="156" y="13"/>
                  </a:cubicBezTo>
                  <a:cubicBezTo>
                    <a:pt x="157" y="13"/>
                    <a:pt x="155" y="2"/>
                    <a:pt x="155" y="1"/>
                  </a:cubicBezTo>
                  <a:cubicBezTo>
                    <a:pt x="131" y="0"/>
                    <a:pt x="101" y="13"/>
                    <a:pt x="86" y="32"/>
                  </a:cubicBezTo>
                  <a:cubicBezTo>
                    <a:pt x="75" y="46"/>
                    <a:pt x="68" y="63"/>
                    <a:pt x="62" y="79"/>
                  </a:cubicBezTo>
                  <a:cubicBezTo>
                    <a:pt x="44" y="126"/>
                    <a:pt x="36" y="169"/>
                    <a:pt x="27" y="218"/>
                  </a:cubicBezTo>
                  <a:cubicBezTo>
                    <a:pt x="21" y="249"/>
                    <a:pt x="15" y="280"/>
                    <a:pt x="11" y="311"/>
                  </a:cubicBezTo>
                  <a:cubicBezTo>
                    <a:pt x="7" y="346"/>
                    <a:pt x="3" y="380"/>
                    <a:pt x="3" y="414"/>
                  </a:cubicBezTo>
                  <a:cubicBezTo>
                    <a:pt x="2" y="418"/>
                    <a:pt x="2" y="428"/>
                    <a:pt x="1" y="441"/>
                  </a:cubicBezTo>
                  <a:cubicBezTo>
                    <a:pt x="0" y="467"/>
                    <a:pt x="1" y="503"/>
                    <a:pt x="12" y="504"/>
                  </a:cubicBezTo>
                  <a:cubicBezTo>
                    <a:pt x="14" y="504"/>
                    <a:pt x="16" y="503"/>
                    <a:pt x="18" y="502"/>
                  </a:cubicBezTo>
                  <a:cubicBezTo>
                    <a:pt x="32" y="495"/>
                    <a:pt x="43" y="486"/>
                    <a:pt x="55" y="478"/>
                  </a:cubicBezTo>
                  <a:cubicBezTo>
                    <a:pt x="56" y="341"/>
                    <a:pt x="56" y="341"/>
                    <a:pt x="56" y="341"/>
                  </a:cubicBezTo>
                  <a:lnTo>
                    <a:pt x="107" y="333"/>
                  </a:lnTo>
                  <a:close/>
                </a:path>
              </a:pathLst>
            </a:custGeom>
            <a:solidFill>
              <a:srgbClr val="424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í$ḻïḓe">
              <a:extLst>
                <a:ext uri="{FF2B5EF4-FFF2-40B4-BE49-F238E27FC236}">
                  <a16:creationId xmlns:a16="http://schemas.microsoft.com/office/drawing/2014/main" id="{63D50456-7994-4297-A730-F898F2116820}"/>
                </a:ext>
              </a:extLst>
            </p:cNvPr>
            <p:cNvSpPr/>
            <p:nvPr/>
          </p:nvSpPr>
          <p:spPr bwMode="auto">
            <a:xfrm>
              <a:off x="4162433" y="2609814"/>
              <a:ext cx="335571" cy="945698"/>
            </a:xfrm>
            <a:custGeom>
              <a:avLst/>
              <a:gdLst>
                <a:gd name="T0" fmla="*/ 172 w 173"/>
                <a:gd name="T1" fmla="*/ 473 h 490"/>
                <a:gd name="T2" fmla="*/ 162 w 173"/>
                <a:gd name="T3" fmla="*/ 385 h 490"/>
                <a:gd name="T4" fmla="*/ 130 w 173"/>
                <a:gd name="T5" fmla="*/ 212 h 490"/>
                <a:gd name="T6" fmla="*/ 109 w 173"/>
                <a:gd name="T7" fmla="*/ 148 h 490"/>
                <a:gd name="T8" fmla="*/ 83 w 173"/>
                <a:gd name="T9" fmla="*/ 71 h 490"/>
                <a:gd name="T10" fmla="*/ 22 w 173"/>
                <a:gd name="T11" fmla="*/ 5 h 490"/>
                <a:gd name="T12" fmla="*/ 4 w 173"/>
                <a:gd name="T13" fmla="*/ 0 h 490"/>
                <a:gd name="T14" fmla="*/ 3 w 173"/>
                <a:gd name="T15" fmla="*/ 2 h 490"/>
                <a:gd name="T16" fmla="*/ 0 w 173"/>
                <a:gd name="T17" fmla="*/ 11 h 490"/>
                <a:gd name="T18" fmla="*/ 21 w 173"/>
                <a:gd name="T19" fmla="*/ 11 h 490"/>
                <a:gd name="T20" fmla="*/ 83 w 173"/>
                <a:gd name="T21" fmla="*/ 258 h 490"/>
                <a:gd name="T22" fmla="*/ 89 w 173"/>
                <a:gd name="T23" fmla="*/ 334 h 490"/>
                <a:gd name="T24" fmla="*/ 122 w 173"/>
                <a:gd name="T25" fmla="*/ 339 h 490"/>
                <a:gd name="T26" fmla="*/ 123 w 173"/>
                <a:gd name="T27" fmla="*/ 460 h 490"/>
                <a:gd name="T28" fmla="*/ 128 w 173"/>
                <a:gd name="T29" fmla="*/ 462 h 490"/>
                <a:gd name="T30" fmla="*/ 155 w 173"/>
                <a:gd name="T31" fmla="*/ 478 h 490"/>
                <a:gd name="T32" fmla="*/ 172 w 173"/>
                <a:gd name="T33" fmla="*/ 473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3" h="490">
                  <a:moveTo>
                    <a:pt x="172" y="473"/>
                  </a:moveTo>
                  <a:cubicBezTo>
                    <a:pt x="169" y="443"/>
                    <a:pt x="166" y="414"/>
                    <a:pt x="162" y="385"/>
                  </a:cubicBezTo>
                  <a:cubicBezTo>
                    <a:pt x="155" y="327"/>
                    <a:pt x="146" y="269"/>
                    <a:pt x="130" y="212"/>
                  </a:cubicBezTo>
                  <a:cubicBezTo>
                    <a:pt x="123" y="191"/>
                    <a:pt x="116" y="170"/>
                    <a:pt x="109" y="148"/>
                  </a:cubicBezTo>
                  <a:cubicBezTo>
                    <a:pt x="100" y="123"/>
                    <a:pt x="92" y="97"/>
                    <a:pt x="83" y="71"/>
                  </a:cubicBezTo>
                  <a:cubicBezTo>
                    <a:pt x="72" y="39"/>
                    <a:pt x="54" y="16"/>
                    <a:pt x="22" y="5"/>
                  </a:cubicBezTo>
                  <a:cubicBezTo>
                    <a:pt x="16" y="3"/>
                    <a:pt x="10" y="2"/>
                    <a:pt x="4" y="0"/>
                  </a:cubicBezTo>
                  <a:cubicBezTo>
                    <a:pt x="4" y="1"/>
                    <a:pt x="3" y="2"/>
                    <a:pt x="3" y="2"/>
                  </a:cubicBezTo>
                  <a:cubicBezTo>
                    <a:pt x="3" y="6"/>
                    <a:pt x="2" y="9"/>
                    <a:pt x="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81" y="222"/>
                    <a:pt x="83" y="258"/>
                  </a:cubicBezTo>
                  <a:cubicBezTo>
                    <a:pt x="84" y="272"/>
                    <a:pt x="86" y="302"/>
                    <a:pt x="89" y="334"/>
                  </a:cubicBezTo>
                  <a:cubicBezTo>
                    <a:pt x="122" y="339"/>
                    <a:pt x="122" y="339"/>
                    <a:pt x="122" y="339"/>
                  </a:cubicBezTo>
                  <a:cubicBezTo>
                    <a:pt x="123" y="460"/>
                    <a:pt x="123" y="460"/>
                    <a:pt x="123" y="460"/>
                  </a:cubicBezTo>
                  <a:cubicBezTo>
                    <a:pt x="125" y="461"/>
                    <a:pt x="127" y="461"/>
                    <a:pt x="128" y="462"/>
                  </a:cubicBezTo>
                  <a:cubicBezTo>
                    <a:pt x="139" y="465"/>
                    <a:pt x="147" y="472"/>
                    <a:pt x="155" y="478"/>
                  </a:cubicBezTo>
                  <a:cubicBezTo>
                    <a:pt x="168" y="487"/>
                    <a:pt x="173" y="490"/>
                    <a:pt x="172" y="473"/>
                  </a:cubicBezTo>
                  <a:close/>
                </a:path>
              </a:pathLst>
            </a:custGeom>
            <a:solidFill>
              <a:srgbClr val="424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íṧľïḑê">
              <a:extLst>
                <a:ext uri="{FF2B5EF4-FFF2-40B4-BE49-F238E27FC236}">
                  <a16:creationId xmlns:a16="http://schemas.microsoft.com/office/drawing/2014/main" id="{8D03AA1F-8EAF-40D4-9C5B-9291E2EA5FE0}"/>
                </a:ext>
              </a:extLst>
            </p:cNvPr>
            <p:cNvSpPr/>
            <p:nvPr/>
          </p:nvSpPr>
          <p:spPr bwMode="auto">
            <a:xfrm>
              <a:off x="4232419" y="3254037"/>
              <a:ext cx="168682" cy="244051"/>
            </a:xfrm>
            <a:custGeom>
              <a:avLst/>
              <a:gdLst>
                <a:gd name="T0" fmla="*/ 53 w 87"/>
                <a:gd name="T1" fmla="*/ 0 h 126"/>
                <a:gd name="T2" fmla="*/ 64 w 87"/>
                <a:gd name="T3" fmla="*/ 105 h 126"/>
                <a:gd name="T4" fmla="*/ 0 w 87"/>
                <a:gd name="T5" fmla="*/ 108 h 126"/>
                <a:gd name="T6" fmla="*/ 9 w 87"/>
                <a:gd name="T7" fmla="*/ 108 h 126"/>
                <a:gd name="T8" fmla="*/ 87 w 87"/>
                <a:gd name="T9" fmla="*/ 126 h 126"/>
                <a:gd name="T10" fmla="*/ 86 w 87"/>
                <a:gd name="T11" fmla="*/ 5 h 126"/>
                <a:gd name="T12" fmla="*/ 53 w 87"/>
                <a:gd name="T13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26">
                  <a:moveTo>
                    <a:pt x="53" y="0"/>
                  </a:moveTo>
                  <a:cubicBezTo>
                    <a:pt x="58" y="50"/>
                    <a:pt x="64" y="105"/>
                    <a:pt x="64" y="105"/>
                  </a:cubicBezTo>
                  <a:cubicBezTo>
                    <a:pt x="64" y="105"/>
                    <a:pt x="38" y="105"/>
                    <a:pt x="0" y="108"/>
                  </a:cubicBezTo>
                  <a:cubicBezTo>
                    <a:pt x="3" y="108"/>
                    <a:pt x="6" y="108"/>
                    <a:pt x="9" y="108"/>
                  </a:cubicBezTo>
                  <a:cubicBezTo>
                    <a:pt x="35" y="108"/>
                    <a:pt x="62" y="119"/>
                    <a:pt x="87" y="126"/>
                  </a:cubicBezTo>
                  <a:cubicBezTo>
                    <a:pt x="86" y="5"/>
                    <a:pt x="86" y="5"/>
                    <a:pt x="86" y="5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rgbClr val="424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íṡľíḑê">
              <a:extLst>
                <a:ext uri="{FF2B5EF4-FFF2-40B4-BE49-F238E27FC236}">
                  <a16:creationId xmlns:a16="http://schemas.microsoft.com/office/drawing/2014/main" id="{E7872370-41C2-4119-BFE9-F014A9D9A0A2}"/>
                </a:ext>
              </a:extLst>
            </p:cNvPr>
            <p:cNvSpPr/>
            <p:nvPr/>
          </p:nvSpPr>
          <p:spPr bwMode="auto">
            <a:xfrm>
              <a:off x="3909410" y="3248653"/>
              <a:ext cx="100492" cy="279941"/>
            </a:xfrm>
            <a:custGeom>
              <a:avLst/>
              <a:gdLst>
                <a:gd name="T0" fmla="*/ 45 w 52"/>
                <a:gd name="T1" fmla="*/ 126 h 145"/>
                <a:gd name="T2" fmla="*/ 24 w 52"/>
                <a:gd name="T3" fmla="*/ 124 h 145"/>
                <a:gd name="T4" fmla="*/ 52 w 52"/>
                <a:gd name="T5" fmla="*/ 0 h 145"/>
                <a:gd name="T6" fmla="*/ 1 w 52"/>
                <a:gd name="T7" fmla="*/ 8 h 145"/>
                <a:gd name="T8" fmla="*/ 0 w 52"/>
                <a:gd name="T9" fmla="*/ 145 h 145"/>
                <a:gd name="T10" fmla="*/ 14 w 52"/>
                <a:gd name="T11" fmla="*/ 138 h 145"/>
                <a:gd name="T12" fmla="*/ 45 w 52"/>
                <a:gd name="T13" fmla="*/ 12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45">
                  <a:moveTo>
                    <a:pt x="45" y="126"/>
                  </a:moveTo>
                  <a:cubicBezTo>
                    <a:pt x="27" y="127"/>
                    <a:pt x="24" y="124"/>
                    <a:pt x="24" y="124"/>
                  </a:cubicBezTo>
                  <a:cubicBezTo>
                    <a:pt x="24" y="124"/>
                    <a:pt x="41" y="58"/>
                    <a:pt x="52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4" y="143"/>
                    <a:pt x="9" y="140"/>
                    <a:pt x="14" y="138"/>
                  </a:cubicBezTo>
                  <a:cubicBezTo>
                    <a:pt x="24" y="133"/>
                    <a:pt x="34" y="129"/>
                    <a:pt x="45" y="126"/>
                  </a:cubicBezTo>
                  <a:close/>
                </a:path>
              </a:pathLst>
            </a:custGeom>
            <a:solidFill>
              <a:srgbClr val="424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íṥ1iḑé">
              <a:extLst>
                <a:ext uri="{FF2B5EF4-FFF2-40B4-BE49-F238E27FC236}">
                  <a16:creationId xmlns:a16="http://schemas.microsoft.com/office/drawing/2014/main" id="{8A16AE90-AC25-4A5E-BD9C-6B37FB4D2096}"/>
                </a:ext>
              </a:extLst>
            </p:cNvPr>
            <p:cNvSpPr/>
            <p:nvPr/>
          </p:nvSpPr>
          <p:spPr bwMode="auto">
            <a:xfrm>
              <a:off x="3909410" y="3463992"/>
              <a:ext cx="495280" cy="1069518"/>
            </a:xfrm>
            <a:custGeom>
              <a:avLst/>
              <a:gdLst>
                <a:gd name="T0" fmla="*/ 254 w 256"/>
                <a:gd name="T1" fmla="*/ 18 h 554"/>
                <a:gd name="T2" fmla="*/ 176 w 256"/>
                <a:gd name="T3" fmla="*/ 0 h 554"/>
                <a:gd name="T4" fmla="*/ 167 w 256"/>
                <a:gd name="T5" fmla="*/ 0 h 554"/>
                <a:gd name="T6" fmla="*/ 160 w 256"/>
                <a:gd name="T7" fmla="*/ 1 h 554"/>
                <a:gd name="T8" fmla="*/ 102 w 256"/>
                <a:gd name="T9" fmla="*/ 7 h 554"/>
                <a:gd name="T10" fmla="*/ 99 w 256"/>
                <a:gd name="T11" fmla="*/ 7 h 554"/>
                <a:gd name="T12" fmla="*/ 45 w 256"/>
                <a:gd name="T13" fmla="*/ 15 h 554"/>
                <a:gd name="T14" fmla="*/ 14 w 256"/>
                <a:gd name="T15" fmla="*/ 27 h 554"/>
                <a:gd name="T16" fmla="*/ 0 w 256"/>
                <a:gd name="T17" fmla="*/ 34 h 554"/>
                <a:gd name="T18" fmla="*/ 0 w 256"/>
                <a:gd name="T19" fmla="*/ 63 h 554"/>
                <a:gd name="T20" fmla="*/ 50 w 256"/>
                <a:gd name="T21" fmla="*/ 549 h 554"/>
                <a:gd name="T22" fmla="*/ 91 w 256"/>
                <a:gd name="T23" fmla="*/ 549 h 554"/>
                <a:gd name="T24" fmla="*/ 91 w 256"/>
                <a:gd name="T25" fmla="*/ 554 h 554"/>
                <a:gd name="T26" fmla="*/ 92 w 256"/>
                <a:gd name="T27" fmla="*/ 554 h 554"/>
                <a:gd name="T28" fmla="*/ 137 w 256"/>
                <a:gd name="T29" fmla="*/ 228 h 554"/>
                <a:gd name="T30" fmla="*/ 137 w 256"/>
                <a:gd name="T31" fmla="*/ 226 h 554"/>
                <a:gd name="T32" fmla="*/ 162 w 256"/>
                <a:gd name="T33" fmla="*/ 554 h 554"/>
                <a:gd name="T34" fmla="*/ 162 w 256"/>
                <a:gd name="T35" fmla="*/ 554 h 554"/>
                <a:gd name="T36" fmla="*/ 162 w 256"/>
                <a:gd name="T37" fmla="*/ 549 h 554"/>
                <a:gd name="T38" fmla="*/ 203 w 256"/>
                <a:gd name="T39" fmla="*/ 549 h 554"/>
                <a:gd name="T40" fmla="*/ 256 w 256"/>
                <a:gd name="T41" fmla="*/ 184 h 554"/>
                <a:gd name="T42" fmla="*/ 254 w 256"/>
                <a:gd name="T43" fmla="*/ 18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554">
                  <a:moveTo>
                    <a:pt x="254" y="18"/>
                  </a:moveTo>
                  <a:cubicBezTo>
                    <a:pt x="229" y="11"/>
                    <a:pt x="202" y="0"/>
                    <a:pt x="176" y="0"/>
                  </a:cubicBezTo>
                  <a:cubicBezTo>
                    <a:pt x="173" y="0"/>
                    <a:pt x="170" y="0"/>
                    <a:pt x="167" y="0"/>
                  </a:cubicBezTo>
                  <a:cubicBezTo>
                    <a:pt x="165" y="0"/>
                    <a:pt x="162" y="1"/>
                    <a:pt x="160" y="1"/>
                  </a:cubicBezTo>
                  <a:cubicBezTo>
                    <a:pt x="143" y="2"/>
                    <a:pt x="123" y="4"/>
                    <a:pt x="102" y="7"/>
                  </a:cubicBezTo>
                  <a:cubicBezTo>
                    <a:pt x="101" y="7"/>
                    <a:pt x="100" y="7"/>
                    <a:pt x="99" y="7"/>
                  </a:cubicBezTo>
                  <a:cubicBezTo>
                    <a:pt x="73" y="13"/>
                    <a:pt x="56" y="15"/>
                    <a:pt x="45" y="15"/>
                  </a:cubicBezTo>
                  <a:cubicBezTo>
                    <a:pt x="34" y="18"/>
                    <a:pt x="24" y="22"/>
                    <a:pt x="14" y="27"/>
                  </a:cubicBezTo>
                  <a:cubicBezTo>
                    <a:pt x="9" y="29"/>
                    <a:pt x="4" y="32"/>
                    <a:pt x="0" y="34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50" y="549"/>
                    <a:pt x="50" y="549"/>
                    <a:pt x="50" y="549"/>
                  </a:cubicBezTo>
                  <a:cubicBezTo>
                    <a:pt x="91" y="549"/>
                    <a:pt x="91" y="549"/>
                    <a:pt x="91" y="549"/>
                  </a:cubicBezTo>
                  <a:cubicBezTo>
                    <a:pt x="91" y="554"/>
                    <a:pt x="91" y="554"/>
                    <a:pt x="91" y="554"/>
                  </a:cubicBezTo>
                  <a:cubicBezTo>
                    <a:pt x="92" y="554"/>
                    <a:pt x="92" y="554"/>
                    <a:pt x="92" y="554"/>
                  </a:cubicBezTo>
                  <a:cubicBezTo>
                    <a:pt x="137" y="228"/>
                    <a:pt x="137" y="228"/>
                    <a:pt x="137" y="228"/>
                  </a:cubicBezTo>
                  <a:cubicBezTo>
                    <a:pt x="137" y="226"/>
                    <a:pt x="137" y="226"/>
                    <a:pt x="137" y="226"/>
                  </a:cubicBezTo>
                  <a:cubicBezTo>
                    <a:pt x="162" y="554"/>
                    <a:pt x="162" y="554"/>
                    <a:pt x="162" y="554"/>
                  </a:cubicBezTo>
                  <a:cubicBezTo>
                    <a:pt x="162" y="554"/>
                    <a:pt x="162" y="554"/>
                    <a:pt x="162" y="554"/>
                  </a:cubicBezTo>
                  <a:cubicBezTo>
                    <a:pt x="162" y="549"/>
                    <a:pt x="162" y="549"/>
                    <a:pt x="162" y="549"/>
                  </a:cubicBezTo>
                  <a:cubicBezTo>
                    <a:pt x="203" y="549"/>
                    <a:pt x="203" y="549"/>
                    <a:pt x="203" y="549"/>
                  </a:cubicBezTo>
                  <a:cubicBezTo>
                    <a:pt x="256" y="184"/>
                    <a:pt x="256" y="184"/>
                    <a:pt x="256" y="184"/>
                  </a:cubicBezTo>
                  <a:lnTo>
                    <a:pt x="254" y="18"/>
                  </a:lnTo>
                  <a:close/>
                </a:path>
              </a:pathLst>
            </a:custGeom>
            <a:solidFill>
              <a:srgbClr val="545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ï$1ïḑê">
              <a:extLst>
                <a:ext uri="{FF2B5EF4-FFF2-40B4-BE49-F238E27FC236}">
                  <a16:creationId xmlns:a16="http://schemas.microsoft.com/office/drawing/2014/main" id="{4A064C47-2761-439D-B668-C2BE59B75B74}"/>
                </a:ext>
              </a:extLst>
            </p:cNvPr>
            <p:cNvSpPr/>
            <p:nvPr/>
          </p:nvSpPr>
          <p:spPr bwMode="auto">
            <a:xfrm>
              <a:off x="3956067" y="2629554"/>
              <a:ext cx="400173" cy="864946"/>
            </a:xfrm>
            <a:custGeom>
              <a:avLst/>
              <a:gdLst>
                <a:gd name="T0" fmla="*/ 196 w 207"/>
                <a:gd name="T1" fmla="*/ 323 h 447"/>
                <a:gd name="T2" fmla="*/ 190 w 207"/>
                <a:gd name="T3" fmla="*/ 247 h 447"/>
                <a:gd name="T4" fmla="*/ 128 w 207"/>
                <a:gd name="T5" fmla="*/ 0 h 447"/>
                <a:gd name="T6" fmla="*/ 107 w 207"/>
                <a:gd name="T7" fmla="*/ 0 h 447"/>
                <a:gd name="T8" fmla="*/ 107 w 207"/>
                <a:gd name="T9" fmla="*/ 1 h 447"/>
                <a:gd name="T10" fmla="*/ 104 w 207"/>
                <a:gd name="T11" fmla="*/ 2 h 447"/>
                <a:gd name="T12" fmla="*/ 99 w 207"/>
                <a:gd name="T13" fmla="*/ 2 h 447"/>
                <a:gd name="T14" fmla="*/ 78 w 207"/>
                <a:gd name="T15" fmla="*/ 0 h 447"/>
                <a:gd name="T16" fmla="*/ 73 w 207"/>
                <a:gd name="T17" fmla="*/ 0 h 447"/>
                <a:gd name="T18" fmla="*/ 46 w 207"/>
                <a:gd name="T19" fmla="*/ 56 h 447"/>
                <a:gd name="T20" fmla="*/ 39 w 207"/>
                <a:gd name="T21" fmla="*/ 248 h 447"/>
                <a:gd name="T22" fmla="*/ 28 w 207"/>
                <a:gd name="T23" fmla="*/ 320 h 447"/>
                <a:gd name="T24" fmla="*/ 0 w 207"/>
                <a:gd name="T25" fmla="*/ 444 h 447"/>
                <a:gd name="T26" fmla="*/ 21 w 207"/>
                <a:gd name="T27" fmla="*/ 446 h 447"/>
                <a:gd name="T28" fmla="*/ 75 w 207"/>
                <a:gd name="T29" fmla="*/ 438 h 447"/>
                <a:gd name="T30" fmla="*/ 78 w 207"/>
                <a:gd name="T31" fmla="*/ 438 h 447"/>
                <a:gd name="T32" fmla="*/ 136 w 207"/>
                <a:gd name="T33" fmla="*/ 432 h 447"/>
                <a:gd name="T34" fmla="*/ 143 w 207"/>
                <a:gd name="T35" fmla="*/ 431 h 447"/>
                <a:gd name="T36" fmla="*/ 207 w 207"/>
                <a:gd name="T37" fmla="*/ 428 h 447"/>
                <a:gd name="T38" fmla="*/ 196 w 207"/>
                <a:gd name="T39" fmla="*/ 32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447">
                  <a:moveTo>
                    <a:pt x="196" y="323"/>
                  </a:moveTo>
                  <a:cubicBezTo>
                    <a:pt x="193" y="291"/>
                    <a:pt x="191" y="261"/>
                    <a:pt x="190" y="247"/>
                  </a:cubicBezTo>
                  <a:cubicBezTo>
                    <a:pt x="188" y="211"/>
                    <a:pt x="128" y="0"/>
                    <a:pt x="128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6" y="2"/>
                    <a:pt x="105" y="2"/>
                    <a:pt x="104" y="2"/>
                  </a:cubicBezTo>
                  <a:cubicBezTo>
                    <a:pt x="103" y="3"/>
                    <a:pt x="101" y="3"/>
                    <a:pt x="99" y="2"/>
                  </a:cubicBezTo>
                  <a:cubicBezTo>
                    <a:pt x="92" y="2"/>
                    <a:pt x="85" y="1"/>
                    <a:pt x="7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0" y="204"/>
                    <a:pt x="39" y="248"/>
                  </a:cubicBezTo>
                  <a:cubicBezTo>
                    <a:pt x="38" y="263"/>
                    <a:pt x="34" y="291"/>
                    <a:pt x="28" y="320"/>
                  </a:cubicBezTo>
                  <a:cubicBezTo>
                    <a:pt x="17" y="378"/>
                    <a:pt x="0" y="444"/>
                    <a:pt x="0" y="444"/>
                  </a:cubicBezTo>
                  <a:cubicBezTo>
                    <a:pt x="0" y="444"/>
                    <a:pt x="3" y="447"/>
                    <a:pt x="21" y="446"/>
                  </a:cubicBezTo>
                  <a:cubicBezTo>
                    <a:pt x="32" y="446"/>
                    <a:pt x="49" y="444"/>
                    <a:pt x="75" y="438"/>
                  </a:cubicBezTo>
                  <a:cubicBezTo>
                    <a:pt x="76" y="438"/>
                    <a:pt x="77" y="438"/>
                    <a:pt x="78" y="438"/>
                  </a:cubicBezTo>
                  <a:cubicBezTo>
                    <a:pt x="99" y="435"/>
                    <a:pt x="119" y="433"/>
                    <a:pt x="136" y="432"/>
                  </a:cubicBezTo>
                  <a:cubicBezTo>
                    <a:pt x="138" y="432"/>
                    <a:pt x="141" y="431"/>
                    <a:pt x="143" y="431"/>
                  </a:cubicBezTo>
                  <a:cubicBezTo>
                    <a:pt x="181" y="428"/>
                    <a:pt x="207" y="428"/>
                    <a:pt x="207" y="428"/>
                  </a:cubicBezTo>
                  <a:cubicBezTo>
                    <a:pt x="207" y="428"/>
                    <a:pt x="201" y="373"/>
                    <a:pt x="196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íšľïdê">
              <a:extLst>
                <a:ext uri="{FF2B5EF4-FFF2-40B4-BE49-F238E27FC236}">
                  <a16:creationId xmlns:a16="http://schemas.microsoft.com/office/drawing/2014/main" id="{C1F5A258-D39A-4CAD-88A6-91D90DC2774D}"/>
                </a:ext>
              </a:extLst>
            </p:cNvPr>
            <p:cNvSpPr/>
            <p:nvPr/>
          </p:nvSpPr>
          <p:spPr bwMode="auto">
            <a:xfrm>
              <a:off x="4183967" y="2292189"/>
              <a:ext cx="96903" cy="166888"/>
            </a:xfrm>
            <a:custGeom>
              <a:avLst/>
              <a:gdLst>
                <a:gd name="T0" fmla="*/ 25 w 50"/>
                <a:gd name="T1" fmla="*/ 32 h 86"/>
                <a:gd name="T2" fmla="*/ 33 w 50"/>
                <a:gd name="T3" fmla="*/ 70 h 86"/>
                <a:gd name="T4" fmla="*/ 35 w 50"/>
                <a:gd name="T5" fmla="*/ 79 h 86"/>
                <a:gd name="T6" fmla="*/ 38 w 50"/>
                <a:gd name="T7" fmla="*/ 84 h 86"/>
                <a:gd name="T8" fmla="*/ 49 w 50"/>
                <a:gd name="T9" fmla="*/ 67 h 86"/>
                <a:gd name="T10" fmla="*/ 50 w 50"/>
                <a:gd name="T11" fmla="*/ 42 h 86"/>
                <a:gd name="T12" fmla="*/ 44 w 50"/>
                <a:gd name="T13" fmla="*/ 20 h 86"/>
                <a:gd name="T14" fmla="*/ 34 w 50"/>
                <a:gd name="T15" fmla="*/ 12 h 86"/>
                <a:gd name="T16" fmla="*/ 17 w 50"/>
                <a:gd name="T17" fmla="*/ 3 h 86"/>
                <a:gd name="T18" fmla="*/ 9 w 50"/>
                <a:gd name="T19" fmla="*/ 12 h 86"/>
                <a:gd name="T20" fmla="*/ 25 w 50"/>
                <a:gd name="T21" fmla="*/ 3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86">
                  <a:moveTo>
                    <a:pt x="25" y="32"/>
                  </a:moveTo>
                  <a:cubicBezTo>
                    <a:pt x="31" y="44"/>
                    <a:pt x="33" y="57"/>
                    <a:pt x="33" y="70"/>
                  </a:cubicBezTo>
                  <a:cubicBezTo>
                    <a:pt x="33" y="73"/>
                    <a:pt x="33" y="77"/>
                    <a:pt x="35" y="79"/>
                  </a:cubicBezTo>
                  <a:cubicBezTo>
                    <a:pt x="38" y="82"/>
                    <a:pt x="35" y="86"/>
                    <a:pt x="38" y="84"/>
                  </a:cubicBezTo>
                  <a:cubicBezTo>
                    <a:pt x="40" y="81"/>
                    <a:pt x="48" y="71"/>
                    <a:pt x="49" y="67"/>
                  </a:cubicBezTo>
                  <a:cubicBezTo>
                    <a:pt x="50" y="59"/>
                    <a:pt x="50" y="50"/>
                    <a:pt x="50" y="42"/>
                  </a:cubicBezTo>
                  <a:cubicBezTo>
                    <a:pt x="50" y="34"/>
                    <a:pt x="49" y="26"/>
                    <a:pt x="44" y="20"/>
                  </a:cubicBezTo>
                  <a:cubicBezTo>
                    <a:pt x="41" y="17"/>
                    <a:pt x="38" y="14"/>
                    <a:pt x="34" y="12"/>
                  </a:cubicBezTo>
                  <a:cubicBezTo>
                    <a:pt x="29" y="8"/>
                    <a:pt x="23" y="4"/>
                    <a:pt x="17" y="3"/>
                  </a:cubicBezTo>
                  <a:cubicBezTo>
                    <a:pt x="7" y="0"/>
                    <a:pt x="0" y="4"/>
                    <a:pt x="9" y="12"/>
                  </a:cubicBezTo>
                  <a:cubicBezTo>
                    <a:pt x="15" y="18"/>
                    <a:pt x="21" y="24"/>
                    <a:pt x="25" y="32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îSlîḍé">
              <a:extLst>
                <a:ext uri="{FF2B5EF4-FFF2-40B4-BE49-F238E27FC236}">
                  <a16:creationId xmlns:a16="http://schemas.microsoft.com/office/drawing/2014/main" id="{D8D987E4-8B5C-4387-81EF-9274A4C6DA8E}"/>
                </a:ext>
              </a:extLst>
            </p:cNvPr>
            <p:cNvSpPr/>
            <p:nvPr/>
          </p:nvSpPr>
          <p:spPr bwMode="auto">
            <a:xfrm>
              <a:off x="4024258" y="2290394"/>
              <a:ext cx="236873" cy="353516"/>
            </a:xfrm>
            <a:custGeom>
              <a:avLst/>
              <a:gdLst>
                <a:gd name="T0" fmla="*/ 33 w 123"/>
                <a:gd name="T1" fmla="*/ 177 h 183"/>
                <a:gd name="T2" fmla="*/ 78 w 123"/>
                <a:gd name="T3" fmla="*/ 183 h 183"/>
                <a:gd name="T4" fmla="*/ 84 w 123"/>
                <a:gd name="T5" fmla="*/ 144 h 183"/>
                <a:gd name="T6" fmla="*/ 117 w 123"/>
                <a:gd name="T7" fmla="*/ 125 h 183"/>
                <a:gd name="T8" fmla="*/ 119 w 123"/>
                <a:gd name="T9" fmla="*/ 112 h 183"/>
                <a:gd name="T10" fmla="*/ 123 w 123"/>
                <a:gd name="T11" fmla="*/ 55 h 183"/>
                <a:gd name="T12" fmla="*/ 121 w 123"/>
                <a:gd name="T13" fmla="*/ 35 h 183"/>
                <a:gd name="T14" fmla="*/ 99 w 123"/>
                <a:gd name="T15" fmla="*/ 13 h 183"/>
                <a:gd name="T16" fmla="*/ 22 w 123"/>
                <a:gd name="T17" fmla="*/ 13 h 183"/>
                <a:gd name="T18" fmla="*/ 6 w 123"/>
                <a:gd name="T19" fmla="*/ 28 h 183"/>
                <a:gd name="T20" fmla="*/ 1 w 123"/>
                <a:gd name="T21" fmla="*/ 63 h 183"/>
                <a:gd name="T22" fmla="*/ 1 w 123"/>
                <a:gd name="T23" fmla="*/ 97 h 183"/>
                <a:gd name="T24" fmla="*/ 12 w 123"/>
                <a:gd name="T25" fmla="*/ 132 h 183"/>
                <a:gd name="T26" fmla="*/ 28 w 123"/>
                <a:gd name="T27" fmla="*/ 142 h 183"/>
                <a:gd name="T28" fmla="*/ 33 w 123"/>
                <a:gd name="T29" fmla="*/ 17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83">
                  <a:moveTo>
                    <a:pt x="33" y="177"/>
                  </a:moveTo>
                  <a:cubicBezTo>
                    <a:pt x="48" y="179"/>
                    <a:pt x="63" y="181"/>
                    <a:pt x="78" y="183"/>
                  </a:cubicBezTo>
                  <a:cubicBezTo>
                    <a:pt x="81" y="170"/>
                    <a:pt x="83" y="157"/>
                    <a:pt x="84" y="144"/>
                  </a:cubicBezTo>
                  <a:cubicBezTo>
                    <a:pt x="97" y="142"/>
                    <a:pt x="112" y="139"/>
                    <a:pt x="117" y="125"/>
                  </a:cubicBezTo>
                  <a:cubicBezTo>
                    <a:pt x="119" y="121"/>
                    <a:pt x="119" y="116"/>
                    <a:pt x="119" y="112"/>
                  </a:cubicBezTo>
                  <a:cubicBezTo>
                    <a:pt x="120" y="93"/>
                    <a:pt x="121" y="74"/>
                    <a:pt x="123" y="55"/>
                  </a:cubicBezTo>
                  <a:cubicBezTo>
                    <a:pt x="123" y="48"/>
                    <a:pt x="123" y="41"/>
                    <a:pt x="121" y="35"/>
                  </a:cubicBezTo>
                  <a:cubicBezTo>
                    <a:pt x="118" y="24"/>
                    <a:pt x="109" y="17"/>
                    <a:pt x="99" y="13"/>
                  </a:cubicBezTo>
                  <a:cubicBezTo>
                    <a:pt x="75" y="1"/>
                    <a:pt x="46" y="0"/>
                    <a:pt x="22" y="13"/>
                  </a:cubicBezTo>
                  <a:cubicBezTo>
                    <a:pt x="16" y="17"/>
                    <a:pt x="10" y="22"/>
                    <a:pt x="6" y="28"/>
                  </a:cubicBezTo>
                  <a:cubicBezTo>
                    <a:pt x="0" y="38"/>
                    <a:pt x="0" y="51"/>
                    <a:pt x="1" y="63"/>
                  </a:cubicBezTo>
                  <a:cubicBezTo>
                    <a:pt x="1" y="75"/>
                    <a:pt x="1" y="86"/>
                    <a:pt x="1" y="97"/>
                  </a:cubicBezTo>
                  <a:cubicBezTo>
                    <a:pt x="1" y="110"/>
                    <a:pt x="3" y="125"/>
                    <a:pt x="12" y="132"/>
                  </a:cubicBezTo>
                  <a:cubicBezTo>
                    <a:pt x="17" y="136"/>
                    <a:pt x="24" y="137"/>
                    <a:pt x="28" y="142"/>
                  </a:cubicBezTo>
                  <a:cubicBezTo>
                    <a:pt x="35" y="150"/>
                    <a:pt x="31" y="165"/>
                    <a:pt x="33" y="177"/>
                  </a:cubicBezTo>
                  <a:close/>
                </a:path>
              </a:pathLst>
            </a:custGeom>
            <a:solidFill>
              <a:srgbClr val="FC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ïṧḻîḓé">
              <a:extLst>
                <a:ext uri="{FF2B5EF4-FFF2-40B4-BE49-F238E27FC236}">
                  <a16:creationId xmlns:a16="http://schemas.microsoft.com/office/drawing/2014/main" id="{6AC7EACD-F555-4AFB-A12E-DEE687166596}"/>
                </a:ext>
              </a:extLst>
            </p:cNvPr>
            <p:cNvSpPr/>
            <p:nvPr/>
          </p:nvSpPr>
          <p:spPr bwMode="auto">
            <a:xfrm>
              <a:off x="4017080" y="2464460"/>
              <a:ext cx="245846" cy="132792"/>
            </a:xfrm>
            <a:custGeom>
              <a:avLst/>
              <a:gdLst>
                <a:gd name="T0" fmla="*/ 127 w 127"/>
                <a:gd name="T1" fmla="*/ 14 h 69"/>
                <a:gd name="T2" fmla="*/ 121 w 127"/>
                <a:gd name="T3" fmla="*/ 7 h 69"/>
                <a:gd name="T4" fmla="*/ 119 w 127"/>
                <a:gd name="T5" fmla="*/ 13 h 69"/>
                <a:gd name="T6" fmla="*/ 117 w 127"/>
                <a:gd name="T7" fmla="*/ 20 h 69"/>
                <a:gd name="T8" fmla="*/ 105 w 127"/>
                <a:gd name="T9" fmla="*/ 26 h 69"/>
                <a:gd name="T10" fmla="*/ 100 w 127"/>
                <a:gd name="T11" fmla="*/ 24 h 69"/>
                <a:gd name="T12" fmla="*/ 96 w 127"/>
                <a:gd name="T13" fmla="*/ 20 h 69"/>
                <a:gd name="T14" fmla="*/ 88 w 127"/>
                <a:gd name="T15" fmla="*/ 9 h 69"/>
                <a:gd name="T16" fmla="*/ 65 w 127"/>
                <a:gd name="T17" fmla="*/ 5 h 69"/>
                <a:gd name="T18" fmla="*/ 42 w 127"/>
                <a:gd name="T19" fmla="*/ 13 h 69"/>
                <a:gd name="T20" fmla="*/ 40 w 127"/>
                <a:gd name="T21" fmla="*/ 15 h 69"/>
                <a:gd name="T22" fmla="*/ 34 w 127"/>
                <a:gd name="T23" fmla="*/ 18 h 69"/>
                <a:gd name="T24" fmla="*/ 16 w 127"/>
                <a:gd name="T25" fmla="*/ 11 h 69"/>
                <a:gd name="T26" fmla="*/ 9 w 127"/>
                <a:gd name="T27" fmla="*/ 4 h 69"/>
                <a:gd name="T28" fmla="*/ 3 w 127"/>
                <a:gd name="T29" fmla="*/ 8 h 69"/>
                <a:gd name="T30" fmla="*/ 1 w 127"/>
                <a:gd name="T31" fmla="*/ 16 h 69"/>
                <a:gd name="T32" fmla="*/ 4 w 127"/>
                <a:gd name="T33" fmla="*/ 45 h 69"/>
                <a:gd name="T34" fmla="*/ 48 w 127"/>
                <a:gd name="T35" fmla="*/ 68 h 69"/>
                <a:gd name="T36" fmla="*/ 69 w 127"/>
                <a:gd name="T37" fmla="*/ 68 h 69"/>
                <a:gd name="T38" fmla="*/ 106 w 127"/>
                <a:gd name="T39" fmla="*/ 62 h 69"/>
                <a:gd name="T40" fmla="*/ 125 w 127"/>
                <a:gd name="T41" fmla="*/ 33 h 69"/>
                <a:gd name="T42" fmla="*/ 127 w 127"/>
                <a:gd name="T43" fmla="*/ 14 h 69"/>
                <a:gd name="T44" fmla="*/ 79 w 127"/>
                <a:gd name="T45" fmla="*/ 39 h 69"/>
                <a:gd name="T46" fmla="*/ 57 w 127"/>
                <a:gd name="T47" fmla="*/ 40 h 69"/>
                <a:gd name="T48" fmla="*/ 59 w 127"/>
                <a:gd name="T49" fmla="*/ 35 h 69"/>
                <a:gd name="T50" fmla="*/ 77 w 127"/>
                <a:gd name="T51" fmla="*/ 34 h 69"/>
                <a:gd name="T52" fmla="*/ 79 w 127"/>
                <a:gd name="T53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7" h="69">
                  <a:moveTo>
                    <a:pt x="127" y="14"/>
                  </a:moveTo>
                  <a:cubicBezTo>
                    <a:pt x="127" y="11"/>
                    <a:pt x="126" y="0"/>
                    <a:pt x="121" y="7"/>
                  </a:cubicBezTo>
                  <a:cubicBezTo>
                    <a:pt x="119" y="8"/>
                    <a:pt x="119" y="11"/>
                    <a:pt x="119" y="13"/>
                  </a:cubicBezTo>
                  <a:cubicBezTo>
                    <a:pt x="118" y="15"/>
                    <a:pt x="118" y="17"/>
                    <a:pt x="117" y="20"/>
                  </a:cubicBezTo>
                  <a:cubicBezTo>
                    <a:pt x="116" y="24"/>
                    <a:pt x="110" y="26"/>
                    <a:pt x="105" y="26"/>
                  </a:cubicBezTo>
                  <a:cubicBezTo>
                    <a:pt x="104" y="26"/>
                    <a:pt x="102" y="25"/>
                    <a:pt x="100" y="24"/>
                  </a:cubicBezTo>
                  <a:cubicBezTo>
                    <a:pt x="98" y="23"/>
                    <a:pt x="97" y="22"/>
                    <a:pt x="96" y="20"/>
                  </a:cubicBezTo>
                  <a:cubicBezTo>
                    <a:pt x="93" y="17"/>
                    <a:pt x="90" y="13"/>
                    <a:pt x="88" y="9"/>
                  </a:cubicBezTo>
                  <a:cubicBezTo>
                    <a:pt x="83" y="3"/>
                    <a:pt x="72" y="5"/>
                    <a:pt x="65" y="5"/>
                  </a:cubicBezTo>
                  <a:cubicBezTo>
                    <a:pt x="57" y="6"/>
                    <a:pt x="49" y="8"/>
                    <a:pt x="42" y="13"/>
                  </a:cubicBezTo>
                  <a:cubicBezTo>
                    <a:pt x="41" y="14"/>
                    <a:pt x="40" y="14"/>
                    <a:pt x="40" y="15"/>
                  </a:cubicBezTo>
                  <a:cubicBezTo>
                    <a:pt x="38" y="16"/>
                    <a:pt x="36" y="17"/>
                    <a:pt x="34" y="18"/>
                  </a:cubicBezTo>
                  <a:cubicBezTo>
                    <a:pt x="28" y="21"/>
                    <a:pt x="20" y="17"/>
                    <a:pt x="16" y="11"/>
                  </a:cubicBezTo>
                  <a:cubicBezTo>
                    <a:pt x="14" y="9"/>
                    <a:pt x="13" y="5"/>
                    <a:pt x="9" y="4"/>
                  </a:cubicBezTo>
                  <a:cubicBezTo>
                    <a:pt x="7" y="4"/>
                    <a:pt x="5" y="6"/>
                    <a:pt x="3" y="8"/>
                  </a:cubicBezTo>
                  <a:cubicBezTo>
                    <a:pt x="2" y="10"/>
                    <a:pt x="1" y="13"/>
                    <a:pt x="1" y="16"/>
                  </a:cubicBezTo>
                  <a:cubicBezTo>
                    <a:pt x="0" y="25"/>
                    <a:pt x="1" y="36"/>
                    <a:pt x="4" y="45"/>
                  </a:cubicBezTo>
                  <a:cubicBezTo>
                    <a:pt x="13" y="64"/>
                    <a:pt x="30" y="67"/>
                    <a:pt x="48" y="68"/>
                  </a:cubicBezTo>
                  <a:cubicBezTo>
                    <a:pt x="55" y="68"/>
                    <a:pt x="62" y="68"/>
                    <a:pt x="69" y="68"/>
                  </a:cubicBezTo>
                  <a:cubicBezTo>
                    <a:pt x="81" y="69"/>
                    <a:pt x="95" y="69"/>
                    <a:pt x="106" y="62"/>
                  </a:cubicBezTo>
                  <a:cubicBezTo>
                    <a:pt x="116" y="56"/>
                    <a:pt x="122" y="45"/>
                    <a:pt x="125" y="33"/>
                  </a:cubicBezTo>
                  <a:cubicBezTo>
                    <a:pt x="127" y="27"/>
                    <a:pt x="127" y="21"/>
                    <a:pt x="127" y="14"/>
                  </a:cubicBezTo>
                  <a:close/>
                  <a:moveTo>
                    <a:pt x="79" y="39"/>
                  </a:moveTo>
                  <a:cubicBezTo>
                    <a:pt x="72" y="43"/>
                    <a:pt x="65" y="43"/>
                    <a:pt x="57" y="40"/>
                  </a:cubicBezTo>
                  <a:cubicBezTo>
                    <a:pt x="54" y="39"/>
                    <a:pt x="56" y="34"/>
                    <a:pt x="59" y="35"/>
                  </a:cubicBezTo>
                  <a:cubicBezTo>
                    <a:pt x="65" y="37"/>
                    <a:pt x="71" y="37"/>
                    <a:pt x="77" y="34"/>
                  </a:cubicBezTo>
                  <a:cubicBezTo>
                    <a:pt x="80" y="32"/>
                    <a:pt x="82" y="37"/>
                    <a:pt x="79" y="39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íŝḻïḑé">
              <a:extLst>
                <a:ext uri="{FF2B5EF4-FFF2-40B4-BE49-F238E27FC236}">
                  <a16:creationId xmlns:a16="http://schemas.microsoft.com/office/drawing/2014/main" id="{A3C9B05B-139C-4C3F-8060-8D3573F0EDA0}"/>
                </a:ext>
              </a:extLst>
            </p:cNvPr>
            <p:cNvSpPr/>
            <p:nvPr/>
          </p:nvSpPr>
          <p:spPr bwMode="auto">
            <a:xfrm>
              <a:off x="3997340" y="2227587"/>
              <a:ext cx="297886" cy="235079"/>
            </a:xfrm>
            <a:custGeom>
              <a:avLst/>
              <a:gdLst>
                <a:gd name="T0" fmla="*/ 146 w 154"/>
                <a:gd name="T1" fmla="*/ 33 h 121"/>
                <a:gd name="T2" fmla="*/ 150 w 154"/>
                <a:gd name="T3" fmla="*/ 19 h 121"/>
                <a:gd name="T4" fmla="*/ 136 w 154"/>
                <a:gd name="T5" fmla="*/ 20 h 121"/>
                <a:gd name="T6" fmla="*/ 136 w 154"/>
                <a:gd name="T7" fmla="*/ 12 h 121"/>
                <a:gd name="T8" fmla="*/ 104 w 154"/>
                <a:gd name="T9" fmla="*/ 6 h 121"/>
                <a:gd name="T10" fmla="*/ 38 w 154"/>
                <a:gd name="T11" fmla="*/ 11 h 121"/>
                <a:gd name="T12" fmla="*/ 4 w 154"/>
                <a:gd name="T13" fmla="*/ 57 h 121"/>
                <a:gd name="T14" fmla="*/ 16 w 154"/>
                <a:gd name="T15" fmla="*/ 121 h 121"/>
                <a:gd name="T16" fmla="*/ 15 w 154"/>
                <a:gd name="T17" fmla="*/ 98 h 121"/>
                <a:gd name="T18" fmla="*/ 21 w 154"/>
                <a:gd name="T19" fmla="*/ 83 h 121"/>
                <a:gd name="T20" fmla="*/ 43 w 154"/>
                <a:gd name="T21" fmla="*/ 63 h 121"/>
                <a:gd name="T22" fmla="*/ 88 w 154"/>
                <a:gd name="T23" fmla="*/ 50 h 121"/>
                <a:gd name="T24" fmla="*/ 134 w 154"/>
                <a:gd name="T25" fmla="*/ 52 h 121"/>
                <a:gd name="T26" fmla="*/ 147 w 154"/>
                <a:gd name="T27" fmla="*/ 49 h 121"/>
                <a:gd name="T28" fmla="*/ 153 w 154"/>
                <a:gd name="T29" fmla="*/ 34 h 121"/>
                <a:gd name="T30" fmla="*/ 146 w 154"/>
                <a:gd name="T31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4" h="121">
                  <a:moveTo>
                    <a:pt x="146" y="33"/>
                  </a:moveTo>
                  <a:cubicBezTo>
                    <a:pt x="148" y="29"/>
                    <a:pt x="149" y="24"/>
                    <a:pt x="150" y="19"/>
                  </a:cubicBezTo>
                  <a:cubicBezTo>
                    <a:pt x="145" y="21"/>
                    <a:pt x="140" y="21"/>
                    <a:pt x="136" y="20"/>
                  </a:cubicBezTo>
                  <a:cubicBezTo>
                    <a:pt x="136" y="17"/>
                    <a:pt x="136" y="14"/>
                    <a:pt x="136" y="12"/>
                  </a:cubicBezTo>
                  <a:cubicBezTo>
                    <a:pt x="136" y="9"/>
                    <a:pt x="106" y="6"/>
                    <a:pt x="104" y="6"/>
                  </a:cubicBezTo>
                  <a:cubicBezTo>
                    <a:pt x="81" y="3"/>
                    <a:pt x="60" y="0"/>
                    <a:pt x="38" y="11"/>
                  </a:cubicBezTo>
                  <a:cubicBezTo>
                    <a:pt x="20" y="21"/>
                    <a:pt x="8" y="37"/>
                    <a:pt x="4" y="57"/>
                  </a:cubicBezTo>
                  <a:cubicBezTo>
                    <a:pt x="0" y="77"/>
                    <a:pt x="6" y="103"/>
                    <a:pt x="16" y="121"/>
                  </a:cubicBezTo>
                  <a:cubicBezTo>
                    <a:pt x="16" y="115"/>
                    <a:pt x="14" y="103"/>
                    <a:pt x="15" y="98"/>
                  </a:cubicBezTo>
                  <a:cubicBezTo>
                    <a:pt x="16" y="93"/>
                    <a:pt x="18" y="88"/>
                    <a:pt x="21" y="83"/>
                  </a:cubicBezTo>
                  <a:cubicBezTo>
                    <a:pt x="26" y="75"/>
                    <a:pt x="34" y="68"/>
                    <a:pt x="43" y="63"/>
                  </a:cubicBezTo>
                  <a:cubicBezTo>
                    <a:pt x="56" y="55"/>
                    <a:pt x="72" y="51"/>
                    <a:pt x="88" y="50"/>
                  </a:cubicBezTo>
                  <a:cubicBezTo>
                    <a:pt x="103" y="48"/>
                    <a:pt x="120" y="47"/>
                    <a:pt x="134" y="52"/>
                  </a:cubicBezTo>
                  <a:cubicBezTo>
                    <a:pt x="141" y="54"/>
                    <a:pt x="142" y="56"/>
                    <a:pt x="147" y="49"/>
                  </a:cubicBezTo>
                  <a:cubicBezTo>
                    <a:pt x="147" y="48"/>
                    <a:pt x="154" y="34"/>
                    <a:pt x="153" y="34"/>
                  </a:cubicBezTo>
                  <a:cubicBezTo>
                    <a:pt x="151" y="34"/>
                    <a:pt x="148" y="33"/>
                    <a:pt x="146" y="33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ïṡļiďè">
              <a:extLst>
                <a:ext uri="{FF2B5EF4-FFF2-40B4-BE49-F238E27FC236}">
                  <a16:creationId xmlns:a16="http://schemas.microsoft.com/office/drawing/2014/main" id="{84BD7018-7E9F-4E02-9B94-3824BFB9D20C}"/>
                </a:ext>
              </a:extLst>
            </p:cNvPr>
            <p:cNvSpPr/>
            <p:nvPr/>
          </p:nvSpPr>
          <p:spPr bwMode="auto">
            <a:xfrm>
              <a:off x="5628535" y="4197941"/>
              <a:ext cx="554499" cy="428884"/>
            </a:xfrm>
            <a:custGeom>
              <a:avLst/>
              <a:gdLst>
                <a:gd name="T0" fmla="*/ 309 w 309"/>
                <a:gd name="T1" fmla="*/ 239 h 239"/>
                <a:gd name="T2" fmla="*/ 0 w 309"/>
                <a:gd name="T3" fmla="*/ 236 h 239"/>
                <a:gd name="T4" fmla="*/ 30 w 309"/>
                <a:gd name="T5" fmla="*/ 0 h 239"/>
                <a:gd name="T6" fmla="*/ 284 w 309"/>
                <a:gd name="T7" fmla="*/ 2 h 239"/>
                <a:gd name="T8" fmla="*/ 309 w 309"/>
                <a:gd name="T9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239">
                  <a:moveTo>
                    <a:pt x="309" y="239"/>
                  </a:moveTo>
                  <a:lnTo>
                    <a:pt x="0" y="236"/>
                  </a:lnTo>
                  <a:lnTo>
                    <a:pt x="30" y="0"/>
                  </a:lnTo>
                  <a:lnTo>
                    <a:pt x="284" y="2"/>
                  </a:lnTo>
                  <a:lnTo>
                    <a:pt x="309" y="239"/>
                  </a:lnTo>
                  <a:close/>
                </a:path>
              </a:pathLst>
            </a:custGeom>
            <a:solidFill>
              <a:srgbClr val="C2C4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iṥlíḑé">
              <a:extLst>
                <a:ext uri="{FF2B5EF4-FFF2-40B4-BE49-F238E27FC236}">
                  <a16:creationId xmlns:a16="http://schemas.microsoft.com/office/drawing/2014/main" id="{20830141-6063-4B1C-B251-494B7A748FF7}"/>
                </a:ext>
              </a:extLst>
            </p:cNvPr>
            <p:cNvSpPr/>
            <p:nvPr/>
          </p:nvSpPr>
          <p:spPr bwMode="auto">
            <a:xfrm>
              <a:off x="5628535" y="4197941"/>
              <a:ext cx="554499" cy="428884"/>
            </a:xfrm>
            <a:custGeom>
              <a:avLst/>
              <a:gdLst>
                <a:gd name="T0" fmla="*/ 309 w 309"/>
                <a:gd name="T1" fmla="*/ 239 h 239"/>
                <a:gd name="T2" fmla="*/ 0 w 309"/>
                <a:gd name="T3" fmla="*/ 236 h 239"/>
                <a:gd name="T4" fmla="*/ 30 w 309"/>
                <a:gd name="T5" fmla="*/ 0 h 239"/>
                <a:gd name="T6" fmla="*/ 284 w 309"/>
                <a:gd name="T7" fmla="*/ 2 h 239"/>
                <a:gd name="T8" fmla="*/ 309 w 309"/>
                <a:gd name="T9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239">
                  <a:moveTo>
                    <a:pt x="309" y="239"/>
                  </a:moveTo>
                  <a:lnTo>
                    <a:pt x="0" y="236"/>
                  </a:lnTo>
                  <a:lnTo>
                    <a:pt x="30" y="0"/>
                  </a:lnTo>
                  <a:lnTo>
                    <a:pt x="284" y="2"/>
                  </a:lnTo>
                  <a:lnTo>
                    <a:pt x="309" y="2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îṣľíḓé">
              <a:extLst>
                <a:ext uri="{FF2B5EF4-FFF2-40B4-BE49-F238E27FC236}">
                  <a16:creationId xmlns:a16="http://schemas.microsoft.com/office/drawing/2014/main" id="{03E9D3E1-AA78-44B1-A664-2D9E83078D6C}"/>
                </a:ext>
              </a:extLst>
            </p:cNvPr>
            <p:cNvSpPr/>
            <p:nvPr/>
          </p:nvSpPr>
          <p:spPr bwMode="auto">
            <a:xfrm>
              <a:off x="5668014" y="4312788"/>
              <a:ext cx="1795" cy="1795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îṧ1îḋê">
              <a:extLst>
                <a:ext uri="{FF2B5EF4-FFF2-40B4-BE49-F238E27FC236}">
                  <a16:creationId xmlns:a16="http://schemas.microsoft.com/office/drawing/2014/main" id="{13FE33D1-1730-493F-A790-7CD55488871C}"/>
                </a:ext>
              </a:extLst>
            </p:cNvPr>
            <p:cNvSpPr/>
            <p:nvPr/>
          </p:nvSpPr>
          <p:spPr bwMode="auto">
            <a:xfrm>
              <a:off x="5668014" y="43127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ïṩľíḍê">
              <a:extLst>
                <a:ext uri="{FF2B5EF4-FFF2-40B4-BE49-F238E27FC236}">
                  <a16:creationId xmlns:a16="http://schemas.microsoft.com/office/drawing/2014/main" id="{10234D8E-B47A-4B72-8FF7-6F01017ECEDC}"/>
                </a:ext>
              </a:extLst>
            </p:cNvPr>
            <p:cNvSpPr/>
            <p:nvPr/>
          </p:nvSpPr>
          <p:spPr bwMode="auto">
            <a:xfrm>
              <a:off x="6157910" y="4388157"/>
              <a:ext cx="3589" cy="30507"/>
            </a:xfrm>
            <a:custGeom>
              <a:avLst/>
              <a:gdLst>
                <a:gd name="T0" fmla="*/ 0 w 2"/>
                <a:gd name="T1" fmla="*/ 0 h 17"/>
                <a:gd name="T2" fmla="*/ 2 w 2"/>
                <a:gd name="T3" fmla="*/ 17 h 17"/>
                <a:gd name="T4" fmla="*/ 2 w 2"/>
                <a:gd name="T5" fmla="*/ 17 h 17"/>
                <a:gd name="T6" fmla="*/ 0 w 2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7">
                  <a:moveTo>
                    <a:pt x="0" y="0"/>
                  </a:moveTo>
                  <a:lnTo>
                    <a:pt x="2" y="17"/>
                  </a:lnTo>
                  <a:lnTo>
                    <a:pt x="2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iṡlîďé">
              <a:extLst>
                <a:ext uri="{FF2B5EF4-FFF2-40B4-BE49-F238E27FC236}">
                  <a16:creationId xmlns:a16="http://schemas.microsoft.com/office/drawing/2014/main" id="{3DC0C140-DA14-4423-B2E9-7FE4C09CE092}"/>
                </a:ext>
              </a:extLst>
            </p:cNvPr>
            <p:cNvSpPr/>
            <p:nvPr/>
          </p:nvSpPr>
          <p:spPr bwMode="auto">
            <a:xfrm>
              <a:off x="6157910" y="4388157"/>
              <a:ext cx="3589" cy="30507"/>
            </a:xfrm>
            <a:custGeom>
              <a:avLst/>
              <a:gdLst>
                <a:gd name="T0" fmla="*/ 0 w 2"/>
                <a:gd name="T1" fmla="*/ 0 h 17"/>
                <a:gd name="T2" fmla="*/ 2 w 2"/>
                <a:gd name="T3" fmla="*/ 17 h 17"/>
                <a:gd name="T4" fmla="*/ 2 w 2"/>
                <a:gd name="T5" fmla="*/ 17 h 17"/>
                <a:gd name="T6" fmla="*/ 0 w 2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7">
                  <a:moveTo>
                    <a:pt x="0" y="0"/>
                  </a:moveTo>
                  <a:lnTo>
                    <a:pt x="2" y="17"/>
                  </a:lnTo>
                  <a:lnTo>
                    <a:pt x="2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íṩ1ïḑê">
              <a:extLst>
                <a:ext uri="{FF2B5EF4-FFF2-40B4-BE49-F238E27FC236}">
                  <a16:creationId xmlns:a16="http://schemas.microsoft.com/office/drawing/2014/main" id="{F203A4F7-AD78-4B34-AC0A-B90A16FCCB9D}"/>
                </a:ext>
              </a:extLst>
            </p:cNvPr>
            <p:cNvSpPr/>
            <p:nvPr/>
          </p:nvSpPr>
          <p:spPr bwMode="auto">
            <a:xfrm>
              <a:off x="5668014" y="4294843"/>
              <a:ext cx="493486" cy="123821"/>
            </a:xfrm>
            <a:custGeom>
              <a:avLst/>
              <a:gdLst>
                <a:gd name="T0" fmla="*/ 267 w 275"/>
                <a:gd name="T1" fmla="*/ 0 h 69"/>
                <a:gd name="T2" fmla="*/ 0 w 275"/>
                <a:gd name="T3" fmla="*/ 10 h 69"/>
                <a:gd name="T4" fmla="*/ 0 w 275"/>
                <a:gd name="T5" fmla="*/ 10 h 69"/>
                <a:gd name="T6" fmla="*/ 275 w 275"/>
                <a:gd name="T7" fmla="*/ 69 h 69"/>
                <a:gd name="T8" fmla="*/ 273 w 275"/>
                <a:gd name="T9" fmla="*/ 52 h 69"/>
                <a:gd name="T10" fmla="*/ 267 w 275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" h="69">
                  <a:moveTo>
                    <a:pt x="267" y="0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275" y="69"/>
                  </a:lnTo>
                  <a:lnTo>
                    <a:pt x="273" y="52"/>
                  </a:lnTo>
                  <a:lnTo>
                    <a:pt x="267" y="0"/>
                  </a:lnTo>
                  <a:close/>
                </a:path>
              </a:pathLst>
            </a:custGeom>
            <a:solidFill>
              <a:srgbClr val="A7A8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iṩlide">
              <a:extLst>
                <a:ext uri="{FF2B5EF4-FFF2-40B4-BE49-F238E27FC236}">
                  <a16:creationId xmlns:a16="http://schemas.microsoft.com/office/drawing/2014/main" id="{35212944-5590-486E-9073-A4E606B20BCE}"/>
                </a:ext>
              </a:extLst>
            </p:cNvPr>
            <p:cNvSpPr/>
            <p:nvPr/>
          </p:nvSpPr>
          <p:spPr bwMode="auto">
            <a:xfrm>
              <a:off x="5668014" y="4294843"/>
              <a:ext cx="493486" cy="123821"/>
            </a:xfrm>
            <a:custGeom>
              <a:avLst/>
              <a:gdLst>
                <a:gd name="T0" fmla="*/ 267 w 275"/>
                <a:gd name="T1" fmla="*/ 0 h 69"/>
                <a:gd name="T2" fmla="*/ 0 w 275"/>
                <a:gd name="T3" fmla="*/ 10 h 69"/>
                <a:gd name="T4" fmla="*/ 0 w 275"/>
                <a:gd name="T5" fmla="*/ 10 h 69"/>
                <a:gd name="T6" fmla="*/ 275 w 275"/>
                <a:gd name="T7" fmla="*/ 69 h 69"/>
                <a:gd name="T8" fmla="*/ 273 w 275"/>
                <a:gd name="T9" fmla="*/ 52 h 69"/>
                <a:gd name="T10" fmla="*/ 267 w 275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" h="69">
                  <a:moveTo>
                    <a:pt x="267" y="0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275" y="69"/>
                  </a:lnTo>
                  <a:lnTo>
                    <a:pt x="273" y="52"/>
                  </a:lnTo>
                  <a:lnTo>
                    <a:pt x="2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íSḻíḍê">
              <a:extLst>
                <a:ext uri="{FF2B5EF4-FFF2-40B4-BE49-F238E27FC236}">
                  <a16:creationId xmlns:a16="http://schemas.microsoft.com/office/drawing/2014/main" id="{820F1B90-4E69-46DB-88EB-41712734B716}"/>
                </a:ext>
              </a:extLst>
            </p:cNvPr>
            <p:cNvSpPr/>
            <p:nvPr/>
          </p:nvSpPr>
          <p:spPr bwMode="auto">
            <a:xfrm>
              <a:off x="4447758" y="2189902"/>
              <a:ext cx="2919641" cy="2122886"/>
            </a:xfrm>
            <a:custGeom>
              <a:avLst/>
              <a:gdLst>
                <a:gd name="T0" fmla="*/ 0 w 1510"/>
                <a:gd name="T1" fmla="*/ 17 h 1099"/>
                <a:gd name="T2" fmla="*/ 0 w 1510"/>
                <a:gd name="T3" fmla="*/ 1082 h 1099"/>
                <a:gd name="T4" fmla="*/ 18 w 1510"/>
                <a:gd name="T5" fmla="*/ 1099 h 1099"/>
                <a:gd name="T6" fmla="*/ 1493 w 1510"/>
                <a:gd name="T7" fmla="*/ 1099 h 1099"/>
                <a:gd name="T8" fmla="*/ 1510 w 1510"/>
                <a:gd name="T9" fmla="*/ 1082 h 1099"/>
                <a:gd name="T10" fmla="*/ 1510 w 1510"/>
                <a:gd name="T11" fmla="*/ 17 h 1099"/>
                <a:gd name="T12" fmla="*/ 1493 w 1510"/>
                <a:gd name="T13" fmla="*/ 0 h 1099"/>
                <a:gd name="T14" fmla="*/ 18 w 1510"/>
                <a:gd name="T15" fmla="*/ 0 h 1099"/>
                <a:gd name="T16" fmla="*/ 0 w 1510"/>
                <a:gd name="T17" fmla="*/ 17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0" h="1099">
                  <a:moveTo>
                    <a:pt x="0" y="17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0" y="1091"/>
                    <a:pt x="8" y="1099"/>
                    <a:pt x="18" y="1099"/>
                  </a:cubicBezTo>
                  <a:cubicBezTo>
                    <a:pt x="1493" y="1099"/>
                    <a:pt x="1493" y="1099"/>
                    <a:pt x="1493" y="1099"/>
                  </a:cubicBezTo>
                  <a:cubicBezTo>
                    <a:pt x="1503" y="1099"/>
                    <a:pt x="1510" y="1091"/>
                    <a:pt x="1510" y="1082"/>
                  </a:cubicBezTo>
                  <a:cubicBezTo>
                    <a:pt x="1510" y="17"/>
                    <a:pt x="1510" y="17"/>
                    <a:pt x="1510" y="17"/>
                  </a:cubicBezTo>
                  <a:cubicBezTo>
                    <a:pt x="1510" y="8"/>
                    <a:pt x="1503" y="0"/>
                    <a:pt x="149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lose/>
                </a:path>
              </a:pathLst>
            </a:custGeom>
            <a:solidFill>
              <a:srgbClr val="C9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íślïḍè">
              <a:extLst>
                <a:ext uri="{FF2B5EF4-FFF2-40B4-BE49-F238E27FC236}">
                  <a16:creationId xmlns:a16="http://schemas.microsoft.com/office/drawing/2014/main" id="{1EE69F58-D5B5-4A65-AFF1-A6E02E8EB1D2}"/>
                </a:ext>
              </a:extLst>
            </p:cNvPr>
            <p:cNvSpPr/>
            <p:nvPr/>
          </p:nvSpPr>
          <p:spPr bwMode="auto">
            <a:xfrm>
              <a:off x="4447758" y="2186313"/>
              <a:ext cx="2919641" cy="1864479"/>
            </a:xfrm>
            <a:custGeom>
              <a:avLst/>
              <a:gdLst>
                <a:gd name="T0" fmla="*/ 0 w 1510"/>
                <a:gd name="T1" fmla="*/ 23 h 965"/>
                <a:gd name="T2" fmla="*/ 0 w 1510"/>
                <a:gd name="T3" fmla="*/ 965 h 965"/>
                <a:gd name="T4" fmla="*/ 1510 w 1510"/>
                <a:gd name="T5" fmla="*/ 965 h 965"/>
                <a:gd name="T6" fmla="*/ 1510 w 1510"/>
                <a:gd name="T7" fmla="*/ 23 h 965"/>
                <a:gd name="T8" fmla="*/ 1487 w 1510"/>
                <a:gd name="T9" fmla="*/ 0 h 965"/>
                <a:gd name="T10" fmla="*/ 23 w 1510"/>
                <a:gd name="T11" fmla="*/ 0 h 965"/>
                <a:gd name="T12" fmla="*/ 0 w 1510"/>
                <a:gd name="T13" fmla="*/ 23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0" h="965">
                  <a:moveTo>
                    <a:pt x="0" y="23"/>
                  </a:moveTo>
                  <a:cubicBezTo>
                    <a:pt x="0" y="965"/>
                    <a:pt x="0" y="965"/>
                    <a:pt x="0" y="965"/>
                  </a:cubicBezTo>
                  <a:cubicBezTo>
                    <a:pt x="1510" y="965"/>
                    <a:pt x="1510" y="965"/>
                    <a:pt x="1510" y="965"/>
                  </a:cubicBezTo>
                  <a:cubicBezTo>
                    <a:pt x="1510" y="23"/>
                    <a:pt x="1510" y="23"/>
                    <a:pt x="1510" y="23"/>
                  </a:cubicBezTo>
                  <a:cubicBezTo>
                    <a:pt x="1510" y="11"/>
                    <a:pt x="1500" y="0"/>
                    <a:pt x="148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iŝlíḍe">
              <a:extLst>
                <a:ext uri="{FF2B5EF4-FFF2-40B4-BE49-F238E27FC236}">
                  <a16:creationId xmlns:a16="http://schemas.microsoft.com/office/drawing/2014/main" id="{99A12DEB-A48E-4FCD-8980-D0ECAA875690}"/>
                </a:ext>
              </a:extLst>
            </p:cNvPr>
            <p:cNvSpPr/>
            <p:nvPr/>
          </p:nvSpPr>
          <p:spPr bwMode="auto">
            <a:xfrm>
              <a:off x="4524921" y="2270655"/>
              <a:ext cx="2767109" cy="1681441"/>
            </a:xfrm>
            <a:prstGeom prst="rect">
              <a:avLst/>
            </a:prstGeom>
            <a:solidFill>
              <a:srgbClr val="D0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íṧḷîde">
              <a:extLst>
                <a:ext uri="{FF2B5EF4-FFF2-40B4-BE49-F238E27FC236}">
                  <a16:creationId xmlns:a16="http://schemas.microsoft.com/office/drawing/2014/main" id="{2E556D9F-6ADD-4F99-8D33-5A5E46603B32}"/>
                </a:ext>
              </a:extLst>
            </p:cNvPr>
            <p:cNvSpPr/>
            <p:nvPr/>
          </p:nvSpPr>
          <p:spPr bwMode="auto">
            <a:xfrm>
              <a:off x="5470619" y="4569400"/>
              <a:ext cx="875713" cy="152532"/>
            </a:xfrm>
            <a:prstGeom prst="rect">
              <a:avLst/>
            </a:prstGeom>
            <a:solidFill>
              <a:srgbClr val="C9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íṧliḍé">
              <a:extLst>
                <a:ext uri="{FF2B5EF4-FFF2-40B4-BE49-F238E27FC236}">
                  <a16:creationId xmlns:a16="http://schemas.microsoft.com/office/drawing/2014/main" id="{FBB585E7-B4D4-4CE6-8DE2-07B26B93E762}"/>
                </a:ext>
              </a:extLst>
            </p:cNvPr>
            <p:cNvSpPr/>
            <p:nvPr/>
          </p:nvSpPr>
          <p:spPr bwMode="auto">
            <a:xfrm>
              <a:off x="3491293" y="3112272"/>
              <a:ext cx="1301008" cy="1659907"/>
            </a:xfrm>
            <a:custGeom>
              <a:avLst/>
              <a:gdLst>
                <a:gd name="T0" fmla="*/ 660 w 672"/>
                <a:gd name="T1" fmla="*/ 859 h 859"/>
                <a:gd name="T2" fmla="*/ 12 w 672"/>
                <a:gd name="T3" fmla="*/ 859 h 859"/>
                <a:gd name="T4" fmla="*/ 0 w 672"/>
                <a:gd name="T5" fmla="*/ 847 h 859"/>
                <a:gd name="T6" fmla="*/ 0 w 672"/>
                <a:gd name="T7" fmla="*/ 12 h 859"/>
                <a:gd name="T8" fmla="*/ 12 w 672"/>
                <a:gd name="T9" fmla="*/ 0 h 859"/>
                <a:gd name="T10" fmla="*/ 660 w 672"/>
                <a:gd name="T11" fmla="*/ 0 h 859"/>
                <a:gd name="T12" fmla="*/ 672 w 672"/>
                <a:gd name="T13" fmla="*/ 12 h 859"/>
                <a:gd name="T14" fmla="*/ 672 w 672"/>
                <a:gd name="T15" fmla="*/ 847 h 859"/>
                <a:gd name="T16" fmla="*/ 660 w 672"/>
                <a:gd name="T17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2" h="859">
                  <a:moveTo>
                    <a:pt x="660" y="859"/>
                  </a:moveTo>
                  <a:cubicBezTo>
                    <a:pt x="12" y="859"/>
                    <a:pt x="12" y="859"/>
                    <a:pt x="12" y="859"/>
                  </a:cubicBezTo>
                  <a:cubicBezTo>
                    <a:pt x="6" y="859"/>
                    <a:pt x="0" y="853"/>
                    <a:pt x="0" y="84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660" y="0"/>
                    <a:pt x="660" y="0"/>
                    <a:pt x="660" y="0"/>
                  </a:cubicBezTo>
                  <a:cubicBezTo>
                    <a:pt x="667" y="0"/>
                    <a:pt x="672" y="6"/>
                    <a:pt x="672" y="12"/>
                  </a:cubicBezTo>
                  <a:cubicBezTo>
                    <a:pt x="672" y="847"/>
                    <a:pt x="672" y="847"/>
                    <a:pt x="672" y="847"/>
                  </a:cubicBezTo>
                  <a:cubicBezTo>
                    <a:pt x="672" y="853"/>
                    <a:pt x="667" y="859"/>
                    <a:pt x="660" y="859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îṥľídè">
              <a:extLst>
                <a:ext uri="{FF2B5EF4-FFF2-40B4-BE49-F238E27FC236}">
                  <a16:creationId xmlns:a16="http://schemas.microsoft.com/office/drawing/2014/main" id="{F70A4E50-3D62-42AD-883C-B59D874C23E8}"/>
                </a:ext>
              </a:extLst>
            </p:cNvPr>
            <p:cNvSpPr/>
            <p:nvPr/>
          </p:nvSpPr>
          <p:spPr bwMode="auto">
            <a:xfrm>
              <a:off x="3561278" y="3184051"/>
              <a:ext cx="1162832" cy="1437390"/>
            </a:xfrm>
            <a:prstGeom prst="rect">
              <a:avLst/>
            </a:prstGeom>
            <a:solidFill>
              <a:srgbClr val="D0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ïṣḻíḋé">
              <a:extLst>
                <a:ext uri="{FF2B5EF4-FFF2-40B4-BE49-F238E27FC236}">
                  <a16:creationId xmlns:a16="http://schemas.microsoft.com/office/drawing/2014/main" id="{9D604072-D296-452C-94FC-65B589D1D01D}"/>
                </a:ext>
              </a:extLst>
            </p:cNvPr>
            <p:cNvSpPr/>
            <p:nvPr/>
          </p:nvSpPr>
          <p:spPr bwMode="auto">
            <a:xfrm>
              <a:off x="4103215" y="4655536"/>
              <a:ext cx="78958" cy="7895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íṣ1îḓê">
              <a:extLst>
                <a:ext uri="{FF2B5EF4-FFF2-40B4-BE49-F238E27FC236}">
                  <a16:creationId xmlns:a16="http://schemas.microsoft.com/office/drawing/2014/main" id="{11A58E84-792F-4E5F-9FC7-77C7826D46BF}"/>
                </a:ext>
              </a:extLst>
            </p:cNvPr>
            <p:cNvSpPr/>
            <p:nvPr/>
          </p:nvSpPr>
          <p:spPr bwMode="auto">
            <a:xfrm>
              <a:off x="7012089" y="3121245"/>
              <a:ext cx="2191077" cy="1460717"/>
            </a:xfrm>
            <a:custGeom>
              <a:avLst/>
              <a:gdLst>
                <a:gd name="T0" fmla="*/ 1133 w 1133"/>
                <a:gd name="T1" fmla="*/ 756 h 756"/>
                <a:gd name="T2" fmla="*/ 0 w 1133"/>
                <a:gd name="T3" fmla="*/ 756 h 756"/>
                <a:gd name="T4" fmla="*/ 0 w 1133"/>
                <a:gd name="T5" fmla="*/ 22 h 756"/>
                <a:gd name="T6" fmla="*/ 23 w 1133"/>
                <a:gd name="T7" fmla="*/ 0 h 756"/>
                <a:gd name="T8" fmla="*/ 1111 w 1133"/>
                <a:gd name="T9" fmla="*/ 0 h 756"/>
                <a:gd name="T10" fmla="*/ 1133 w 1133"/>
                <a:gd name="T11" fmla="*/ 22 h 756"/>
                <a:gd name="T12" fmla="*/ 1133 w 1133"/>
                <a:gd name="T13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3" h="756">
                  <a:moveTo>
                    <a:pt x="1133" y="756"/>
                  </a:moveTo>
                  <a:cubicBezTo>
                    <a:pt x="0" y="756"/>
                    <a:pt x="0" y="756"/>
                    <a:pt x="0" y="756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1111" y="0"/>
                    <a:pt x="1111" y="0"/>
                    <a:pt x="1111" y="0"/>
                  </a:cubicBezTo>
                  <a:cubicBezTo>
                    <a:pt x="1123" y="0"/>
                    <a:pt x="1133" y="10"/>
                    <a:pt x="1133" y="22"/>
                  </a:cubicBezTo>
                  <a:lnTo>
                    <a:pt x="1133" y="756"/>
                  </a:ln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ïṧ1ïďè">
              <a:extLst>
                <a:ext uri="{FF2B5EF4-FFF2-40B4-BE49-F238E27FC236}">
                  <a16:creationId xmlns:a16="http://schemas.microsoft.com/office/drawing/2014/main" id="{19AAC53A-5E2C-43B3-8CE4-0C7C53C6781B}"/>
                </a:ext>
              </a:extLst>
            </p:cNvPr>
            <p:cNvSpPr/>
            <p:nvPr/>
          </p:nvSpPr>
          <p:spPr bwMode="auto">
            <a:xfrm>
              <a:off x="7101813" y="3221736"/>
              <a:ext cx="2015217" cy="1279474"/>
            </a:xfrm>
            <a:prstGeom prst="rect">
              <a:avLst/>
            </a:prstGeom>
            <a:solidFill>
              <a:srgbClr val="D0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íṣḻïďé">
              <a:extLst>
                <a:ext uri="{FF2B5EF4-FFF2-40B4-BE49-F238E27FC236}">
                  <a16:creationId xmlns:a16="http://schemas.microsoft.com/office/drawing/2014/main" id="{C309A86D-F60D-458E-9BFE-B8C23662D80F}"/>
                </a:ext>
              </a:extLst>
            </p:cNvPr>
            <p:cNvSpPr/>
            <p:nvPr/>
          </p:nvSpPr>
          <p:spPr bwMode="auto">
            <a:xfrm>
              <a:off x="6882885" y="4689632"/>
              <a:ext cx="2453073" cy="82547"/>
            </a:xfrm>
            <a:custGeom>
              <a:avLst/>
              <a:gdLst>
                <a:gd name="T0" fmla="*/ 1200 w 1268"/>
                <a:gd name="T1" fmla="*/ 42 h 42"/>
                <a:gd name="T2" fmla="*/ 67 w 1268"/>
                <a:gd name="T3" fmla="*/ 38 h 42"/>
                <a:gd name="T4" fmla="*/ 0 w 1268"/>
                <a:gd name="T5" fmla="*/ 0 h 42"/>
                <a:gd name="T6" fmla="*/ 1268 w 1268"/>
                <a:gd name="T7" fmla="*/ 4 h 42"/>
                <a:gd name="T8" fmla="*/ 1268 w 1268"/>
                <a:gd name="T9" fmla="*/ 4 h 42"/>
                <a:gd name="T10" fmla="*/ 1200 w 1268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8" h="42">
                  <a:moveTo>
                    <a:pt x="1200" y="42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40" y="38"/>
                    <a:pt x="14" y="24"/>
                    <a:pt x="0" y="0"/>
                  </a:cubicBezTo>
                  <a:cubicBezTo>
                    <a:pt x="1268" y="4"/>
                    <a:pt x="1268" y="4"/>
                    <a:pt x="1268" y="4"/>
                  </a:cubicBezTo>
                  <a:cubicBezTo>
                    <a:pt x="1268" y="4"/>
                    <a:pt x="1268" y="4"/>
                    <a:pt x="1268" y="4"/>
                  </a:cubicBezTo>
                  <a:cubicBezTo>
                    <a:pt x="1253" y="28"/>
                    <a:pt x="1228" y="42"/>
                    <a:pt x="1200" y="42"/>
                  </a:cubicBezTo>
                  <a:close/>
                </a:path>
              </a:pathLst>
            </a:custGeom>
            <a:solidFill>
              <a:srgbClr val="C0C2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îśḻídê">
              <a:extLst>
                <a:ext uri="{FF2B5EF4-FFF2-40B4-BE49-F238E27FC236}">
                  <a16:creationId xmlns:a16="http://schemas.microsoft.com/office/drawing/2014/main" id="{44A63417-0CD9-4CDB-B9F2-22A1AC89D0BE}"/>
                </a:ext>
              </a:extLst>
            </p:cNvPr>
            <p:cNvSpPr/>
            <p:nvPr/>
          </p:nvSpPr>
          <p:spPr bwMode="auto">
            <a:xfrm>
              <a:off x="6879296" y="4578373"/>
              <a:ext cx="2458456" cy="130999"/>
            </a:xfrm>
            <a:custGeom>
              <a:avLst/>
              <a:gdLst>
                <a:gd name="T0" fmla="*/ 1263 w 1271"/>
                <a:gd name="T1" fmla="*/ 68 h 68"/>
                <a:gd name="T2" fmla="*/ 8 w 1271"/>
                <a:gd name="T3" fmla="*/ 68 h 68"/>
                <a:gd name="T4" fmla="*/ 0 w 1271"/>
                <a:gd name="T5" fmla="*/ 60 h 68"/>
                <a:gd name="T6" fmla="*/ 0 w 1271"/>
                <a:gd name="T7" fmla="*/ 8 h 68"/>
                <a:gd name="T8" fmla="*/ 8 w 1271"/>
                <a:gd name="T9" fmla="*/ 0 h 68"/>
                <a:gd name="T10" fmla="*/ 1263 w 1271"/>
                <a:gd name="T11" fmla="*/ 0 h 68"/>
                <a:gd name="T12" fmla="*/ 1271 w 1271"/>
                <a:gd name="T13" fmla="*/ 8 h 68"/>
                <a:gd name="T14" fmla="*/ 1271 w 1271"/>
                <a:gd name="T15" fmla="*/ 60 h 68"/>
                <a:gd name="T16" fmla="*/ 1263 w 1271"/>
                <a:gd name="T1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1" h="68">
                  <a:moveTo>
                    <a:pt x="1263" y="68"/>
                  </a:moveTo>
                  <a:cubicBezTo>
                    <a:pt x="8" y="68"/>
                    <a:pt x="8" y="68"/>
                    <a:pt x="8" y="68"/>
                  </a:cubicBezTo>
                  <a:cubicBezTo>
                    <a:pt x="4" y="68"/>
                    <a:pt x="0" y="65"/>
                    <a:pt x="0" y="6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63" y="0"/>
                    <a:pt x="1263" y="0"/>
                    <a:pt x="1263" y="0"/>
                  </a:cubicBezTo>
                  <a:cubicBezTo>
                    <a:pt x="1268" y="0"/>
                    <a:pt x="1271" y="4"/>
                    <a:pt x="1271" y="8"/>
                  </a:cubicBezTo>
                  <a:cubicBezTo>
                    <a:pt x="1271" y="60"/>
                    <a:pt x="1271" y="60"/>
                    <a:pt x="1271" y="60"/>
                  </a:cubicBezTo>
                  <a:cubicBezTo>
                    <a:pt x="1271" y="65"/>
                    <a:pt x="1268" y="68"/>
                    <a:pt x="1263" y="68"/>
                  </a:cubicBezTo>
                </a:path>
              </a:pathLst>
            </a:custGeom>
            <a:solidFill>
              <a:srgbClr val="C9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iŝļïḑé">
              <a:extLst>
                <a:ext uri="{FF2B5EF4-FFF2-40B4-BE49-F238E27FC236}">
                  <a16:creationId xmlns:a16="http://schemas.microsoft.com/office/drawing/2014/main" id="{AAA49690-1DEC-4A91-8D57-CA6BC4C05A6F}"/>
                </a:ext>
              </a:extLst>
            </p:cNvPr>
            <p:cNvSpPr/>
            <p:nvPr/>
          </p:nvSpPr>
          <p:spPr bwMode="auto">
            <a:xfrm>
              <a:off x="7905746" y="4617852"/>
              <a:ext cx="405555" cy="44863"/>
            </a:xfrm>
            <a:custGeom>
              <a:avLst/>
              <a:gdLst>
                <a:gd name="T0" fmla="*/ 200 w 210"/>
                <a:gd name="T1" fmla="*/ 0 h 24"/>
                <a:gd name="T2" fmla="*/ 9 w 210"/>
                <a:gd name="T3" fmla="*/ 0 h 24"/>
                <a:gd name="T4" fmla="*/ 0 w 210"/>
                <a:gd name="T5" fmla="*/ 10 h 24"/>
                <a:gd name="T6" fmla="*/ 0 w 210"/>
                <a:gd name="T7" fmla="*/ 15 h 24"/>
                <a:gd name="T8" fmla="*/ 9 w 210"/>
                <a:gd name="T9" fmla="*/ 24 h 24"/>
                <a:gd name="T10" fmla="*/ 200 w 210"/>
                <a:gd name="T11" fmla="*/ 24 h 24"/>
                <a:gd name="T12" fmla="*/ 210 w 210"/>
                <a:gd name="T13" fmla="*/ 15 h 24"/>
                <a:gd name="T14" fmla="*/ 210 w 210"/>
                <a:gd name="T15" fmla="*/ 10 h 24"/>
                <a:gd name="T16" fmla="*/ 200 w 210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24">
                  <a:moveTo>
                    <a:pt x="200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0"/>
                    <a:pt x="4" y="24"/>
                    <a:pt x="9" y="24"/>
                  </a:cubicBezTo>
                  <a:cubicBezTo>
                    <a:pt x="200" y="24"/>
                    <a:pt x="200" y="24"/>
                    <a:pt x="200" y="24"/>
                  </a:cubicBezTo>
                  <a:cubicBezTo>
                    <a:pt x="205" y="24"/>
                    <a:pt x="210" y="20"/>
                    <a:pt x="210" y="15"/>
                  </a:cubicBezTo>
                  <a:cubicBezTo>
                    <a:pt x="210" y="10"/>
                    <a:pt x="210" y="10"/>
                    <a:pt x="210" y="10"/>
                  </a:cubicBezTo>
                  <a:cubicBezTo>
                    <a:pt x="210" y="4"/>
                    <a:pt x="205" y="0"/>
                    <a:pt x="200" y="0"/>
                  </a:cubicBezTo>
                </a:path>
              </a:pathLst>
            </a:custGeom>
            <a:solidFill>
              <a:srgbClr val="A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íşļiḋè">
              <a:extLst>
                <a:ext uri="{FF2B5EF4-FFF2-40B4-BE49-F238E27FC236}">
                  <a16:creationId xmlns:a16="http://schemas.microsoft.com/office/drawing/2014/main" id="{820BDE10-CF76-416E-ABA6-A3801EB1AA4D}"/>
                </a:ext>
              </a:extLst>
            </p:cNvPr>
            <p:cNvSpPr/>
            <p:nvPr/>
          </p:nvSpPr>
          <p:spPr bwMode="auto">
            <a:xfrm>
              <a:off x="5856435" y="2053521"/>
              <a:ext cx="829056" cy="181244"/>
            </a:xfrm>
            <a:custGeom>
              <a:avLst/>
              <a:gdLst>
                <a:gd name="T0" fmla="*/ 53 w 428"/>
                <a:gd name="T1" fmla="*/ 27 h 93"/>
                <a:gd name="T2" fmla="*/ 78 w 428"/>
                <a:gd name="T3" fmla="*/ 20 h 93"/>
                <a:gd name="T4" fmla="*/ 208 w 428"/>
                <a:gd name="T5" fmla="*/ 5 h 93"/>
                <a:gd name="T6" fmla="*/ 406 w 428"/>
                <a:gd name="T7" fmla="*/ 29 h 93"/>
                <a:gd name="T8" fmla="*/ 425 w 428"/>
                <a:gd name="T9" fmla="*/ 56 h 93"/>
                <a:gd name="T10" fmla="*/ 403 w 428"/>
                <a:gd name="T11" fmla="*/ 73 h 93"/>
                <a:gd name="T12" fmla="*/ 136 w 428"/>
                <a:gd name="T13" fmla="*/ 86 h 93"/>
                <a:gd name="T14" fmla="*/ 53 w 428"/>
                <a:gd name="T15" fmla="*/ 2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8" h="93">
                  <a:moveTo>
                    <a:pt x="53" y="27"/>
                  </a:moveTo>
                  <a:cubicBezTo>
                    <a:pt x="61" y="22"/>
                    <a:pt x="69" y="21"/>
                    <a:pt x="78" y="20"/>
                  </a:cubicBezTo>
                  <a:cubicBezTo>
                    <a:pt x="121" y="13"/>
                    <a:pt x="165" y="8"/>
                    <a:pt x="208" y="5"/>
                  </a:cubicBezTo>
                  <a:cubicBezTo>
                    <a:pt x="275" y="0"/>
                    <a:pt x="343" y="0"/>
                    <a:pt x="406" y="29"/>
                  </a:cubicBezTo>
                  <a:cubicBezTo>
                    <a:pt x="416" y="34"/>
                    <a:pt x="428" y="43"/>
                    <a:pt x="425" y="56"/>
                  </a:cubicBezTo>
                  <a:cubicBezTo>
                    <a:pt x="423" y="67"/>
                    <a:pt x="412" y="71"/>
                    <a:pt x="403" y="73"/>
                  </a:cubicBezTo>
                  <a:cubicBezTo>
                    <a:pt x="315" y="93"/>
                    <a:pt x="225" y="89"/>
                    <a:pt x="136" y="86"/>
                  </a:cubicBezTo>
                  <a:cubicBezTo>
                    <a:pt x="119" y="86"/>
                    <a:pt x="0" y="65"/>
                    <a:pt x="53" y="27"/>
                  </a:cubicBezTo>
                  <a:close/>
                </a:path>
              </a:pathLst>
            </a:custGeom>
            <a:solidFill>
              <a:srgbClr val="424DB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iš1íḍé">
              <a:extLst>
                <a:ext uri="{FF2B5EF4-FFF2-40B4-BE49-F238E27FC236}">
                  <a16:creationId xmlns:a16="http://schemas.microsoft.com/office/drawing/2014/main" id="{8F55D1CA-C18D-4102-A20E-B3611B05DD6F}"/>
                </a:ext>
              </a:extLst>
            </p:cNvPr>
            <p:cNvSpPr/>
            <p:nvPr/>
          </p:nvSpPr>
          <p:spPr bwMode="auto">
            <a:xfrm>
              <a:off x="6122020" y="1775375"/>
              <a:ext cx="238668" cy="366077"/>
            </a:xfrm>
            <a:custGeom>
              <a:avLst/>
              <a:gdLst>
                <a:gd name="T0" fmla="*/ 90 w 123"/>
                <a:gd name="T1" fmla="*/ 186 h 189"/>
                <a:gd name="T2" fmla="*/ 94 w 123"/>
                <a:gd name="T3" fmla="*/ 183 h 189"/>
                <a:gd name="T4" fmla="*/ 95 w 123"/>
                <a:gd name="T5" fmla="*/ 181 h 189"/>
                <a:gd name="T6" fmla="*/ 95 w 123"/>
                <a:gd name="T7" fmla="*/ 180 h 189"/>
                <a:gd name="T8" fmla="*/ 89 w 123"/>
                <a:gd name="T9" fmla="*/ 161 h 189"/>
                <a:gd name="T10" fmla="*/ 113 w 123"/>
                <a:gd name="T11" fmla="*/ 136 h 189"/>
                <a:gd name="T12" fmla="*/ 121 w 123"/>
                <a:gd name="T13" fmla="*/ 77 h 189"/>
                <a:gd name="T14" fmla="*/ 83 w 123"/>
                <a:gd name="T15" fmla="*/ 8 h 189"/>
                <a:gd name="T16" fmla="*/ 21 w 123"/>
                <a:gd name="T17" fmla="*/ 23 h 189"/>
                <a:gd name="T18" fmla="*/ 8 w 123"/>
                <a:gd name="T19" fmla="*/ 99 h 189"/>
                <a:gd name="T20" fmla="*/ 31 w 123"/>
                <a:gd name="T21" fmla="*/ 147 h 189"/>
                <a:gd name="T22" fmla="*/ 53 w 123"/>
                <a:gd name="T23" fmla="*/ 162 h 189"/>
                <a:gd name="T24" fmla="*/ 62 w 123"/>
                <a:gd name="T25" fmla="*/ 168 h 189"/>
                <a:gd name="T26" fmla="*/ 64 w 123"/>
                <a:gd name="T27" fmla="*/ 185 h 189"/>
                <a:gd name="T28" fmla="*/ 64 w 123"/>
                <a:gd name="T29" fmla="*/ 188 h 189"/>
                <a:gd name="T30" fmla="*/ 66 w 123"/>
                <a:gd name="T31" fmla="*/ 188 h 189"/>
                <a:gd name="T32" fmla="*/ 79 w 123"/>
                <a:gd name="T33" fmla="*/ 188 h 189"/>
                <a:gd name="T34" fmla="*/ 90 w 123"/>
                <a:gd name="T35" fmla="*/ 186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" h="189">
                  <a:moveTo>
                    <a:pt x="90" y="186"/>
                  </a:moveTo>
                  <a:cubicBezTo>
                    <a:pt x="91" y="185"/>
                    <a:pt x="93" y="184"/>
                    <a:pt x="94" y="183"/>
                  </a:cubicBezTo>
                  <a:cubicBezTo>
                    <a:pt x="95" y="182"/>
                    <a:pt x="95" y="182"/>
                    <a:pt x="95" y="181"/>
                  </a:cubicBezTo>
                  <a:cubicBezTo>
                    <a:pt x="95" y="181"/>
                    <a:pt x="95" y="180"/>
                    <a:pt x="95" y="180"/>
                  </a:cubicBezTo>
                  <a:cubicBezTo>
                    <a:pt x="94" y="178"/>
                    <a:pt x="88" y="162"/>
                    <a:pt x="89" y="161"/>
                  </a:cubicBezTo>
                  <a:cubicBezTo>
                    <a:pt x="100" y="155"/>
                    <a:pt x="108" y="146"/>
                    <a:pt x="113" y="136"/>
                  </a:cubicBezTo>
                  <a:cubicBezTo>
                    <a:pt x="123" y="118"/>
                    <a:pt x="123" y="97"/>
                    <a:pt x="121" y="77"/>
                  </a:cubicBezTo>
                  <a:cubicBezTo>
                    <a:pt x="119" y="49"/>
                    <a:pt x="109" y="18"/>
                    <a:pt x="83" y="8"/>
                  </a:cubicBezTo>
                  <a:cubicBezTo>
                    <a:pt x="63" y="0"/>
                    <a:pt x="37" y="8"/>
                    <a:pt x="21" y="23"/>
                  </a:cubicBezTo>
                  <a:cubicBezTo>
                    <a:pt x="0" y="43"/>
                    <a:pt x="4" y="74"/>
                    <a:pt x="8" y="99"/>
                  </a:cubicBezTo>
                  <a:cubicBezTo>
                    <a:pt x="11" y="117"/>
                    <a:pt x="19" y="134"/>
                    <a:pt x="31" y="147"/>
                  </a:cubicBezTo>
                  <a:cubicBezTo>
                    <a:pt x="37" y="154"/>
                    <a:pt x="45" y="159"/>
                    <a:pt x="53" y="162"/>
                  </a:cubicBezTo>
                  <a:cubicBezTo>
                    <a:pt x="57" y="164"/>
                    <a:pt x="61" y="164"/>
                    <a:pt x="62" y="168"/>
                  </a:cubicBezTo>
                  <a:cubicBezTo>
                    <a:pt x="64" y="173"/>
                    <a:pt x="63" y="180"/>
                    <a:pt x="64" y="185"/>
                  </a:cubicBezTo>
                  <a:cubicBezTo>
                    <a:pt x="64" y="186"/>
                    <a:pt x="64" y="187"/>
                    <a:pt x="64" y="188"/>
                  </a:cubicBezTo>
                  <a:cubicBezTo>
                    <a:pt x="65" y="188"/>
                    <a:pt x="66" y="188"/>
                    <a:pt x="66" y="188"/>
                  </a:cubicBezTo>
                  <a:cubicBezTo>
                    <a:pt x="71" y="189"/>
                    <a:pt x="75" y="188"/>
                    <a:pt x="79" y="188"/>
                  </a:cubicBezTo>
                  <a:cubicBezTo>
                    <a:pt x="83" y="188"/>
                    <a:pt x="87" y="188"/>
                    <a:pt x="90" y="186"/>
                  </a:cubicBezTo>
                  <a:close/>
                </a:path>
              </a:pathLst>
            </a:custGeom>
            <a:solidFill>
              <a:srgbClr val="FC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îŝḷiďé">
              <a:extLst>
                <a:ext uri="{FF2B5EF4-FFF2-40B4-BE49-F238E27FC236}">
                  <a16:creationId xmlns:a16="http://schemas.microsoft.com/office/drawing/2014/main" id="{F162D186-FC91-4122-932B-A88B7E2EFFDD}"/>
                </a:ext>
              </a:extLst>
            </p:cNvPr>
            <p:cNvSpPr/>
            <p:nvPr/>
          </p:nvSpPr>
          <p:spPr bwMode="auto">
            <a:xfrm>
              <a:off x="6179444" y="1744868"/>
              <a:ext cx="209956" cy="224312"/>
            </a:xfrm>
            <a:custGeom>
              <a:avLst/>
              <a:gdLst>
                <a:gd name="T0" fmla="*/ 65 w 108"/>
                <a:gd name="T1" fmla="*/ 62 h 116"/>
                <a:gd name="T2" fmla="*/ 83 w 108"/>
                <a:gd name="T3" fmla="*/ 90 h 116"/>
                <a:gd name="T4" fmla="*/ 96 w 108"/>
                <a:gd name="T5" fmla="*/ 99 h 116"/>
                <a:gd name="T6" fmla="*/ 90 w 108"/>
                <a:gd name="T7" fmla="*/ 115 h 116"/>
                <a:gd name="T8" fmla="*/ 104 w 108"/>
                <a:gd name="T9" fmla="*/ 106 h 116"/>
                <a:gd name="T10" fmla="*/ 108 w 108"/>
                <a:gd name="T11" fmla="*/ 88 h 116"/>
                <a:gd name="T12" fmla="*/ 100 w 108"/>
                <a:gd name="T13" fmla="*/ 35 h 116"/>
                <a:gd name="T14" fmla="*/ 61 w 108"/>
                <a:gd name="T15" fmla="*/ 1 h 116"/>
                <a:gd name="T16" fmla="*/ 45 w 108"/>
                <a:gd name="T17" fmla="*/ 1 h 116"/>
                <a:gd name="T18" fmla="*/ 32 w 108"/>
                <a:gd name="T19" fmla="*/ 5 h 116"/>
                <a:gd name="T20" fmla="*/ 65 w 108"/>
                <a:gd name="T21" fmla="*/ 6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16">
                  <a:moveTo>
                    <a:pt x="65" y="62"/>
                  </a:moveTo>
                  <a:cubicBezTo>
                    <a:pt x="75" y="68"/>
                    <a:pt x="85" y="78"/>
                    <a:pt x="83" y="90"/>
                  </a:cubicBezTo>
                  <a:cubicBezTo>
                    <a:pt x="89" y="87"/>
                    <a:pt x="95" y="93"/>
                    <a:pt x="96" y="99"/>
                  </a:cubicBezTo>
                  <a:cubicBezTo>
                    <a:pt x="97" y="105"/>
                    <a:pt x="94" y="110"/>
                    <a:pt x="90" y="115"/>
                  </a:cubicBezTo>
                  <a:cubicBezTo>
                    <a:pt x="96" y="116"/>
                    <a:pt x="102" y="112"/>
                    <a:pt x="104" y="106"/>
                  </a:cubicBezTo>
                  <a:cubicBezTo>
                    <a:pt x="107" y="101"/>
                    <a:pt x="107" y="94"/>
                    <a:pt x="108" y="88"/>
                  </a:cubicBezTo>
                  <a:cubicBezTo>
                    <a:pt x="108" y="70"/>
                    <a:pt x="107" y="52"/>
                    <a:pt x="100" y="35"/>
                  </a:cubicBezTo>
                  <a:cubicBezTo>
                    <a:pt x="93" y="19"/>
                    <a:pt x="79" y="4"/>
                    <a:pt x="61" y="1"/>
                  </a:cubicBezTo>
                  <a:cubicBezTo>
                    <a:pt x="56" y="0"/>
                    <a:pt x="50" y="1"/>
                    <a:pt x="45" y="1"/>
                  </a:cubicBezTo>
                  <a:cubicBezTo>
                    <a:pt x="40" y="2"/>
                    <a:pt x="36" y="2"/>
                    <a:pt x="32" y="5"/>
                  </a:cubicBezTo>
                  <a:cubicBezTo>
                    <a:pt x="0" y="23"/>
                    <a:pt x="52" y="54"/>
                    <a:pt x="65" y="62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íSḷíďê">
              <a:extLst>
                <a:ext uri="{FF2B5EF4-FFF2-40B4-BE49-F238E27FC236}">
                  <a16:creationId xmlns:a16="http://schemas.microsoft.com/office/drawing/2014/main" id="{DABE2E50-5AAE-4EC8-B744-AA7B75E3EDB3}"/>
                </a:ext>
              </a:extLst>
            </p:cNvPr>
            <p:cNvSpPr/>
            <p:nvPr/>
          </p:nvSpPr>
          <p:spPr bwMode="auto">
            <a:xfrm>
              <a:off x="6035884" y="1701800"/>
              <a:ext cx="285325" cy="369666"/>
            </a:xfrm>
            <a:custGeom>
              <a:avLst/>
              <a:gdLst>
                <a:gd name="T0" fmla="*/ 69 w 148"/>
                <a:gd name="T1" fmla="*/ 121 h 191"/>
                <a:gd name="T2" fmla="*/ 60 w 148"/>
                <a:gd name="T3" fmla="*/ 168 h 191"/>
                <a:gd name="T4" fmla="*/ 51 w 148"/>
                <a:gd name="T5" fmla="*/ 187 h 191"/>
                <a:gd name="T6" fmla="*/ 15 w 148"/>
                <a:gd name="T7" fmla="*/ 162 h 191"/>
                <a:gd name="T8" fmla="*/ 5 w 148"/>
                <a:gd name="T9" fmla="*/ 151 h 191"/>
                <a:gd name="T10" fmla="*/ 3 w 148"/>
                <a:gd name="T11" fmla="*/ 139 h 191"/>
                <a:gd name="T12" fmla="*/ 7 w 148"/>
                <a:gd name="T13" fmla="*/ 75 h 191"/>
                <a:gd name="T14" fmla="*/ 45 w 148"/>
                <a:gd name="T15" fmla="*/ 28 h 191"/>
                <a:gd name="T16" fmla="*/ 120 w 148"/>
                <a:gd name="T17" fmla="*/ 15 h 191"/>
                <a:gd name="T18" fmla="*/ 136 w 148"/>
                <a:gd name="T19" fmla="*/ 26 h 191"/>
                <a:gd name="T20" fmla="*/ 127 w 148"/>
                <a:gd name="T21" fmla="*/ 56 h 191"/>
                <a:gd name="T22" fmla="*/ 74 w 148"/>
                <a:gd name="T23" fmla="*/ 113 h 191"/>
                <a:gd name="T24" fmla="*/ 69 w 148"/>
                <a:gd name="T25" fmla="*/ 12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191">
                  <a:moveTo>
                    <a:pt x="69" y="121"/>
                  </a:moveTo>
                  <a:cubicBezTo>
                    <a:pt x="62" y="136"/>
                    <a:pt x="60" y="152"/>
                    <a:pt x="60" y="168"/>
                  </a:cubicBezTo>
                  <a:cubicBezTo>
                    <a:pt x="60" y="179"/>
                    <a:pt x="65" y="191"/>
                    <a:pt x="51" y="187"/>
                  </a:cubicBezTo>
                  <a:cubicBezTo>
                    <a:pt x="39" y="184"/>
                    <a:pt x="24" y="169"/>
                    <a:pt x="15" y="162"/>
                  </a:cubicBezTo>
                  <a:cubicBezTo>
                    <a:pt x="11" y="159"/>
                    <a:pt x="7" y="155"/>
                    <a:pt x="5" y="151"/>
                  </a:cubicBezTo>
                  <a:cubicBezTo>
                    <a:pt x="3" y="147"/>
                    <a:pt x="3" y="143"/>
                    <a:pt x="3" y="139"/>
                  </a:cubicBezTo>
                  <a:cubicBezTo>
                    <a:pt x="2" y="119"/>
                    <a:pt x="0" y="93"/>
                    <a:pt x="7" y="75"/>
                  </a:cubicBezTo>
                  <a:cubicBezTo>
                    <a:pt x="14" y="56"/>
                    <a:pt x="29" y="40"/>
                    <a:pt x="45" y="28"/>
                  </a:cubicBezTo>
                  <a:cubicBezTo>
                    <a:pt x="67" y="11"/>
                    <a:pt x="93" y="0"/>
                    <a:pt x="120" y="15"/>
                  </a:cubicBezTo>
                  <a:cubicBezTo>
                    <a:pt x="126" y="18"/>
                    <a:pt x="131" y="22"/>
                    <a:pt x="136" y="26"/>
                  </a:cubicBezTo>
                  <a:cubicBezTo>
                    <a:pt x="148" y="36"/>
                    <a:pt x="133" y="47"/>
                    <a:pt x="127" y="56"/>
                  </a:cubicBezTo>
                  <a:cubicBezTo>
                    <a:pt x="112" y="77"/>
                    <a:pt x="90" y="92"/>
                    <a:pt x="74" y="113"/>
                  </a:cubicBezTo>
                  <a:cubicBezTo>
                    <a:pt x="72" y="116"/>
                    <a:pt x="71" y="118"/>
                    <a:pt x="69" y="121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ïSļiḑê">
              <a:extLst>
                <a:ext uri="{FF2B5EF4-FFF2-40B4-BE49-F238E27FC236}">
                  <a16:creationId xmlns:a16="http://schemas.microsoft.com/office/drawing/2014/main" id="{834CE9FB-D883-47BB-B18C-EF6B1842AAE5}"/>
                </a:ext>
              </a:extLst>
            </p:cNvPr>
            <p:cNvSpPr/>
            <p:nvPr/>
          </p:nvSpPr>
          <p:spPr bwMode="auto">
            <a:xfrm>
              <a:off x="6369660" y="2220409"/>
              <a:ext cx="107670" cy="113054"/>
            </a:xfrm>
            <a:custGeom>
              <a:avLst/>
              <a:gdLst>
                <a:gd name="T0" fmla="*/ 14 w 56"/>
                <a:gd name="T1" fmla="*/ 29 h 58"/>
                <a:gd name="T2" fmla="*/ 17 w 56"/>
                <a:gd name="T3" fmla="*/ 30 h 58"/>
                <a:gd name="T4" fmla="*/ 20 w 56"/>
                <a:gd name="T5" fmla="*/ 40 h 58"/>
                <a:gd name="T6" fmla="*/ 22 w 56"/>
                <a:gd name="T7" fmla="*/ 46 h 58"/>
                <a:gd name="T8" fmla="*/ 28 w 56"/>
                <a:gd name="T9" fmla="*/ 56 h 58"/>
                <a:gd name="T10" fmla="*/ 30 w 56"/>
                <a:gd name="T11" fmla="*/ 57 h 58"/>
                <a:gd name="T12" fmla="*/ 31 w 56"/>
                <a:gd name="T13" fmla="*/ 58 h 58"/>
                <a:gd name="T14" fmla="*/ 49 w 56"/>
                <a:gd name="T15" fmla="*/ 53 h 58"/>
                <a:gd name="T16" fmla="*/ 55 w 56"/>
                <a:gd name="T17" fmla="*/ 37 h 58"/>
                <a:gd name="T18" fmla="*/ 55 w 56"/>
                <a:gd name="T19" fmla="*/ 25 h 58"/>
                <a:gd name="T20" fmla="*/ 54 w 56"/>
                <a:gd name="T21" fmla="*/ 22 h 58"/>
                <a:gd name="T22" fmla="*/ 51 w 56"/>
                <a:gd name="T23" fmla="*/ 20 h 58"/>
                <a:gd name="T24" fmla="*/ 34 w 56"/>
                <a:gd name="T25" fmla="*/ 14 h 58"/>
                <a:gd name="T26" fmla="*/ 24 w 56"/>
                <a:gd name="T27" fmla="*/ 12 h 58"/>
                <a:gd name="T28" fmla="*/ 18 w 56"/>
                <a:gd name="T29" fmla="*/ 8 h 58"/>
                <a:gd name="T30" fmla="*/ 5 w 56"/>
                <a:gd name="T31" fmla="*/ 1 h 58"/>
                <a:gd name="T32" fmla="*/ 1 w 56"/>
                <a:gd name="T33" fmla="*/ 21 h 58"/>
                <a:gd name="T34" fmla="*/ 14 w 56"/>
                <a:gd name="T35" fmla="*/ 2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58">
                  <a:moveTo>
                    <a:pt x="14" y="29"/>
                  </a:moveTo>
                  <a:cubicBezTo>
                    <a:pt x="15" y="29"/>
                    <a:pt x="16" y="30"/>
                    <a:pt x="17" y="30"/>
                  </a:cubicBezTo>
                  <a:cubicBezTo>
                    <a:pt x="20" y="32"/>
                    <a:pt x="19" y="37"/>
                    <a:pt x="20" y="40"/>
                  </a:cubicBezTo>
                  <a:cubicBezTo>
                    <a:pt x="20" y="42"/>
                    <a:pt x="21" y="44"/>
                    <a:pt x="22" y="46"/>
                  </a:cubicBezTo>
                  <a:cubicBezTo>
                    <a:pt x="24" y="49"/>
                    <a:pt x="26" y="53"/>
                    <a:pt x="28" y="56"/>
                  </a:cubicBezTo>
                  <a:cubicBezTo>
                    <a:pt x="29" y="57"/>
                    <a:pt x="29" y="57"/>
                    <a:pt x="30" y="57"/>
                  </a:cubicBezTo>
                  <a:cubicBezTo>
                    <a:pt x="30" y="58"/>
                    <a:pt x="31" y="58"/>
                    <a:pt x="31" y="58"/>
                  </a:cubicBezTo>
                  <a:cubicBezTo>
                    <a:pt x="38" y="58"/>
                    <a:pt x="44" y="57"/>
                    <a:pt x="49" y="53"/>
                  </a:cubicBezTo>
                  <a:cubicBezTo>
                    <a:pt x="53" y="49"/>
                    <a:pt x="55" y="43"/>
                    <a:pt x="55" y="37"/>
                  </a:cubicBezTo>
                  <a:cubicBezTo>
                    <a:pt x="56" y="33"/>
                    <a:pt x="56" y="29"/>
                    <a:pt x="55" y="25"/>
                  </a:cubicBezTo>
                  <a:cubicBezTo>
                    <a:pt x="55" y="24"/>
                    <a:pt x="54" y="23"/>
                    <a:pt x="54" y="22"/>
                  </a:cubicBezTo>
                  <a:cubicBezTo>
                    <a:pt x="53" y="21"/>
                    <a:pt x="52" y="21"/>
                    <a:pt x="51" y="20"/>
                  </a:cubicBezTo>
                  <a:cubicBezTo>
                    <a:pt x="46" y="17"/>
                    <a:pt x="40" y="15"/>
                    <a:pt x="34" y="14"/>
                  </a:cubicBezTo>
                  <a:cubicBezTo>
                    <a:pt x="31" y="14"/>
                    <a:pt x="27" y="14"/>
                    <a:pt x="24" y="12"/>
                  </a:cubicBezTo>
                  <a:cubicBezTo>
                    <a:pt x="22" y="11"/>
                    <a:pt x="20" y="10"/>
                    <a:pt x="18" y="8"/>
                  </a:cubicBezTo>
                  <a:cubicBezTo>
                    <a:pt x="14" y="5"/>
                    <a:pt x="10" y="3"/>
                    <a:pt x="5" y="1"/>
                  </a:cubicBezTo>
                  <a:cubicBezTo>
                    <a:pt x="4" y="0"/>
                    <a:pt x="1" y="20"/>
                    <a:pt x="1" y="21"/>
                  </a:cubicBezTo>
                  <a:cubicBezTo>
                    <a:pt x="0" y="30"/>
                    <a:pt x="7" y="28"/>
                    <a:pt x="14" y="29"/>
                  </a:cubicBezTo>
                  <a:close/>
                </a:path>
              </a:pathLst>
            </a:custGeom>
            <a:solidFill>
              <a:srgbClr val="FC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íş1íḓê">
              <a:extLst>
                <a:ext uri="{FF2B5EF4-FFF2-40B4-BE49-F238E27FC236}">
                  <a16:creationId xmlns:a16="http://schemas.microsoft.com/office/drawing/2014/main" id="{1455999E-7A3D-49F3-9938-B303463DF1FF}"/>
                </a:ext>
              </a:extLst>
            </p:cNvPr>
            <p:cNvSpPr/>
            <p:nvPr/>
          </p:nvSpPr>
          <p:spPr bwMode="auto">
            <a:xfrm>
              <a:off x="5854641" y="2049932"/>
              <a:ext cx="561677" cy="244051"/>
            </a:xfrm>
            <a:custGeom>
              <a:avLst/>
              <a:gdLst>
                <a:gd name="T0" fmla="*/ 77 w 290"/>
                <a:gd name="T1" fmla="*/ 2 h 126"/>
                <a:gd name="T2" fmla="*/ 62 w 290"/>
                <a:gd name="T3" fmla="*/ 1 h 126"/>
                <a:gd name="T4" fmla="*/ 46 w 290"/>
                <a:gd name="T5" fmla="*/ 2 h 126"/>
                <a:gd name="T6" fmla="*/ 34 w 290"/>
                <a:gd name="T7" fmla="*/ 10 h 126"/>
                <a:gd name="T8" fmla="*/ 19 w 290"/>
                <a:gd name="T9" fmla="*/ 70 h 126"/>
                <a:gd name="T10" fmla="*/ 40 w 290"/>
                <a:gd name="T11" fmla="*/ 80 h 126"/>
                <a:gd name="T12" fmla="*/ 104 w 290"/>
                <a:gd name="T13" fmla="*/ 94 h 126"/>
                <a:gd name="T14" fmla="*/ 276 w 290"/>
                <a:gd name="T15" fmla="*/ 126 h 126"/>
                <a:gd name="T16" fmla="*/ 287 w 290"/>
                <a:gd name="T17" fmla="*/ 90 h 126"/>
                <a:gd name="T18" fmla="*/ 200 w 290"/>
                <a:gd name="T19" fmla="*/ 38 h 126"/>
                <a:gd name="T20" fmla="*/ 77 w 290"/>
                <a:gd name="T21" fmla="*/ 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0" h="126">
                  <a:moveTo>
                    <a:pt x="77" y="2"/>
                  </a:moveTo>
                  <a:cubicBezTo>
                    <a:pt x="72" y="1"/>
                    <a:pt x="67" y="1"/>
                    <a:pt x="62" y="1"/>
                  </a:cubicBezTo>
                  <a:cubicBezTo>
                    <a:pt x="57" y="1"/>
                    <a:pt x="51" y="0"/>
                    <a:pt x="46" y="2"/>
                  </a:cubicBezTo>
                  <a:cubicBezTo>
                    <a:pt x="42" y="3"/>
                    <a:pt x="38" y="6"/>
                    <a:pt x="34" y="10"/>
                  </a:cubicBezTo>
                  <a:cubicBezTo>
                    <a:pt x="17" y="24"/>
                    <a:pt x="0" y="51"/>
                    <a:pt x="19" y="70"/>
                  </a:cubicBezTo>
                  <a:cubicBezTo>
                    <a:pt x="24" y="75"/>
                    <a:pt x="32" y="78"/>
                    <a:pt x="40" y="80"/>
                  </a:cubicBezTo>
                  <a:cubicBezTo>
                    <a:pt x="61" y="86"/>
                    <a:pt x="82" y="90"/>
                    <a:pt x="104" y="94"/>
                  </a:cubicBezTo>
                  <a:cubicBezTo>
                    <a:pt x="161" y="104"/>
                    <a:pt x="219" y="115"/>
                    <a:pt x="276" y="126"/>
                  </a:cubicBezTo>
                  <a:cubicBezTo>
                    <a:pt x="280" y="114"/>
                    <a:pt x="284" y="102"/>
                    <a:pt x="287" y="90"/>
                  </a:cubicBezTo>
                  <a:cubicBezTo>
                    <a:pt x="290" y="80"/>
                    <a:pt x="209" y="42"/>
                    <a:pt x="200" y="38"/>
                  </a:cubicBezTo>
                  <a:cubicBezTo>
                    <a:pt x="163" y="22"/>
                    <a:pt x="118" y="6"/>
                    <a:pt x="77" y="2"/>
                  </a:cubicBezTo>
                  <a:close/>
                </a:path>
              </a:pathLst>
            </a:custGeom>
            <a:solidFill>
              <a:srgbClr val="424DB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îṡľíḑe">
              <a:extLst>
                <a:ext uri="{FF2B5EF4-FFF2-40B4-BE49-F238E27FC236}">
                  <a16:creationId xmlns:a16="http://schemas.microsoft.com/office/drawing/2014/main" id="{4457FBF2-9D55-4D86-B576-E4DB800ED42E}"/>
                </a:ext>
              </a:extLst>
            </p:cNvPr>
            <p:cNvSpPr/>
            <p:nvPr/>
          </p:nvSpPr>
          <p:spPr bwMode="auto">
            <a:xfrm>
              <a:off x="9615899" y="4522743"/>
              <a:ext cx="78958" cy="136381"/>
            </a:xfrm>
            <a:custGeom>
              <a:avLst/>
              <a:gdLst>
                <a:gd name="T0" fmla="*/ 27 w 44"/>
                <a:gd name="T1" fmla="*/ 3 h 76"/>
                <a:gd name="T2" fmla="*/ 44 w 44"/>
                <a:gd name="T3" fmla="*/ 18 h 76"/>
                <a:gd name="T4" fmla="*/ 29 w 44"/>
                <a:gd name="T5" fmla="*/ 76 h 76"/>
                <a:gd name="T6" fmla="*/ 11 w 44"/>
                <a:gd name="T7" fmla="*/ 76 h 76"/>
                <a:gd name="T8" fmla="*/ 0 w 44"/>
                <a:gd name="T9" fmla="*/ 34 h 76"/>
                <a:gd name="T10" fmla="*/ 14 w 44"/>
                <a:gd name="T11" fmla="*/ 0 h 76"/>
                <a:gd name="T12" fmla="*/ 27 w 44"/>
                <a:gd name="T13" fmla="*/ 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6">
                  <a:moveTo>
                    <a:pt x="27" y="3"/>
                  </a:moveTo>
                  <a:lnTo>
                    <a:pt x="44" y="18"/>
                  </a:lnTo>
                  <a:lnTo>
                    <a:pt x="29" y="76"/>
                  </a:lnTo>
                  <a:lnTo>
                    <a:pt x="11" y="76"/>
                  </a:lnTo>
                  <a:lnTo>
                    <a:pt x="0" y="34"/>
                  </a:lnTo>
                  <a:lnTo>
                    <a:pt x="14" y="0"/>
                  </a:lnTo>
                  <a:lnTo>
                    <a:pt x="27" y="3"/>
                  </a:ln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íSḻiḓè">
              <a:extLst>
                <a:ext uri="{FF2B5EF4-FFF2-40B4-BE49-F238E27FC236}">
                  <a16:creationId xmlns:a16="http://schemas.microsoft.com/office/drawing/2014/main" id="{B3039FAD-68DB-4F51-91F6-1A7E700264E0}"/>
                </a:ext>
              </a:extLst>
            </p:cNvPr>
            <p:cNvSpPr/>
            <p:nvPr/>
          </p:nvSpPr>
          <p:spPr bwMode="auto">
            <a:xfrm>
              <a:off x="9187014" y="3589607"/>
              <a:ext cx="459390" cy="994149"/>
            </a:xfrm>
            <a:custGeom>
              <a:avLst/>
              <a:gdLst>
                <a:gd name="T0" fmla="*/ 49 w 256"/>
                <a:gd name="T1" fmla="*/ 0 h 554"/>
                <a:gd name="T2" fmla="*/ 175 w 256"/>
                <a:gd name="T3" fmla="*/ 23 h 554"/>
                <a:gd name="T4" fmla="*/ 103 w 256"/>
                <a:gd name="T5" fmla="*/ 276 h 554"/>
                <a:gd name="T6" fmla="*/ 256 w 256"/>
                <a:gd name="T7" fmla="*/ 523 h 554"/>
                <a:gd name="T8" fmla="*/ 239 w 256"/>
                <a:gd name="T9" fmla="*/ 554 h 554"/>
                <a:gd name="T10" fmla="*/ 19 w 256"/>
                <a:gd name="T11" fmla="*/ 321 h 554"/>
                <a:gd name="T12" fmla="*/ 0 w 256"/>
                <a:gd name="T13" fmla="*/ 262 h 554"/>
                <a:gd name="T14" fmla="*/ 14 w 256"/>
                <a:gd name="T15" fmla="*/ 29 h 554"/>
                <a:gd name="T16" fmla="*/ 49 w 256"/>
                <a:gd name="T17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554">
                  <a:moveTo>
                    <a:pt x="49" y="0"/>
                  </a:moveTo>
                  <a:lnTo>
                    <a:pt x="175" y="23"/>
                  </a:lnTo>
                  <a:lnTo>
                    <a:pt x="103" y="276"/>
                  </a:lnTo>
                  <a:lnTo>
                    <a:pt x="256" y="523"/>
                  </a:lnTo>
                  <a:lnTo>
                    <a:pt x="239" y="554"/>
                  </a:lnTo>
                  <a:lnTo>
                    <a:pt x="19" y="321"/>
                  </a:lnTo>
                  <a:lnTo>
                    <a:pt x="0" y="262"/>
                  </a:lnTo>
                  <a:lnTo>
                    <a:pt x="14" y="29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424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išḻiḍé">
              <a:extLst>
                <a:ext uri="{FF2B5EF4-FFF2-40B4-BE49-F238E27FC236}">
                  <a16:creationId xmlns:a16="http://schemas.microsoft.com/office/drawing/2014/main" id="{735FDB3A-63B4-42D1-A261-F98CB4B378E3}"/>
                </a:ext>
              </a:extLst>
            </p:cNvPr>
            <p:cNvSpPr/>
            <p:nvPr/>
          </p:nvSpPr>
          <p:spPr bwMode="auto">
            <a:xfrm>
              <a:off x="9456188" y="4630413"/>
              <a:ext cx="84342" cy="100492"/>
            </a:xfrm>
            <a:custGeom>
              <a:avLst/>
              <a:gdLst>
                <a:gd name="T0" fmla="*/ 5 w 47"/>
                <a:gd name="T1" fmla="*/ 0 h 56"/>
                <a:gd name="T2" fmla="*/ 6 w 47"/>
                <a:gd name="T3" fmla="*/ 24 h 56"/>
                <a:gd name="T4" fmla="*/ 0 w 47"/>
                <a:gd name="T5" fmla="*/ 53 h 56"/>
                <a:gd name="T6" fmla="*/ 30 w 47"/>
                <a:gd name="T7" fmla="*/ 56 h 56"/>
                <a:gd name="T8" fmla="*/ 46 w 47"/>
                <a:gd name="T9" fmla="*/ 29 h 56"/>
                <a:gd name="T10" fmla="*/ 47 w 47"/>
                <a:gd name="T11" fmla="*/ 9 h 56"/>
                <a:gd name="T12" fmla="*/ 5 w 4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56">
                  <a:moveTo>
                    <a:pt x="5" y="0"/>
                  </a:moveTo>
                  <a:lnTo>
                    <a:pt x="6" y="24"/>
                  </a:lnTo>
                  <a:lnTo>
                    <a:pt x="0" y="53"/>
                  </a:lnTo>
                  <a:lnTo>
                    <a:pt x="30" y="56"/>
                  </a:lnTo>
                  <a:lnTo>
                    <a:pt x="46" y="29"/>
                  </a:lnTo>
                  <a:lnTo>
                    <a:pt x="47" y="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iš1îḋe">
              <a:extLst>
                <a:ext uri="{FF2B5EF4-FFF2-40B4-BE49-F238E27FC236}">
                  <a16:creationId xmlns:a16="http://schemas.microsoft.com/office/drawing/2014/main" id="{B7E099F1-91AB-47B8-B667-537201325EC1}"/>
                </a:ext>
              </a:extLst>
            </p:cNvPr>
            <p:cNvSpPr/>
            <p:nvPr/>
          </p:nvSpPr>
          <p:spPr bwMode="auto">
            <a:xfrm>
              <a:off x="9425683" y="3589607"/>
              <a:ext cx="247640" cy="1056957"/>
            </a:xfrm>
            <a:custGeom>
              <a:avLst/>
              <a:gdLst>
                <a:gd name="T0" fmla="*/ 138 w 138"/>
                <a:gd name="T1" fmla="*/ 0 h 589"/>
                <a:gd name="T2" fmla="*/ 105 w 138"/>
                <a:gd name="T3" fmla="*/ 234 h 589"/>
                <a:gd name="T4" fmla="*/ 64 w 138"/>
                <a:gd name="T5" fmla="*/ 589 h 589"/>
                <a:gd name="T6" fmla="*/ 22 w 138"/>
                <a:gd name="T7" fmla="*/ 585 h 589"/>
                <a:gd name="T8" fmla="*/ 0 w 138"/>
                <a:gd name="T9" fmla="*/ 227 h 589"/>
                <a:gd name="T10" fmla="*/ 13 w 138"/>
                <a:gd name="T11" fmla="*/ 1 h 589"/>
                <a:gd name="T12" fmla="*/ 138 w 138"/>
                <a:gd name="T13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589">
                  <a:moveTo>
                    <a:pt x="138" y="0"/>
                  </a:moveTo>
                  <a:lnTo>
                    <a:pt x="105" y="234"/>
                  </a:lnTo>
                  <a:lnTo>
                    <a:pt x="64" y="589"/>
                  </a:lnTo>
                  <a:lnTo>
                    <a:pt x="22" y="585"/>
                  </a:lnTo>
                  <a:lnTo>
                    <a:pt x="0" y="227"/>
                  </a:lnTo>
                  <a:lnTo>
                    <a:pt x="13" y="1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424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ïşľiḋè">
              <a:extLst>
                <a:ext uri="{FF2B5EF4-FFF2-40B4-BE49-F238E27FC236}">
                  <a16:creationId xmlns:a16="http://schemas.microsoft.com/office/drawing/2014/main" id="{DCFED3A2-D80C-467A-8736-AD39ED536FE2}"/>
                </a:ext>
              </a:extLst>
            </p:cNvPr>
            <p:cNvSpPr/>
            <p:nvPr/>
          </p:nvSpPr>
          <p:spPr bwMode="auto">
            <a:xfrm>
              <a:off x="9102674" y="2780291"/>
              <a:ext cx="611923" cy="1024656"/>
            </a:xfrm>
            <a:custGeom>
              <a:avLst/>
              <a:gdLst>
                <a:gd name="T0" fmla="*/ 9 w 316"/>
                <a:gd name="T1" fmla="*/ 478 h 530"/>
                <a:gd name="T2" fmla="*/ 1 w 316"/>
                <a:gd name="T3" fmla="*/ 506 h 530"/>
                <a:gd name="T4" fmla="*/ 1 w 316"/>
                <a:gd name="T5" fmla="*/ 513 h 530"/>
                <a:gd name="T6" fmla="*/ 5 w 316"/>
                <a:gd name="T7" fmla="*/ 516 h 530"/>
                <a:gd name="T8" fmla="*/ 70 w 316"/>
                <a:gd name="T9" fmla="*/ 523 h 530"/>
                <a:gd name="T10" fmla="*/ 101 w 316"/>
                <a:gd name="T11" fmla="*/ 511 h 530"/>
                <a:gd name="T12" fmla="*/ 155 w 316"/>
                <a:gd name="T13" fmla="*/ 509 h 530"/>
                <a:gd name="T14" fmla="*/ 207 w 316"/>
                <a:gd name="T15" fmla="*/ 504 h 530"/>
                <a:gd name="T16" fmla="*/ 301 w 316"/>
                <a:gd name="T17" fmla="*/ 512 h 530"/>
                <a:gd name="T18" fmla="*/ 305 w 316"/>
                <a:gd name="T19" fmla="*/ 304 h 530"/>
                <a:gd name="T20" fmla="*/ 270 w 316"/>
                <a:gd name="T21" fmla="*/ 91 h 530"/>
                <a:gd name="T22" fmla="*/ 261 w 316"/>
                <a:gd name="T23" fmla="*/ 56 h 530"/>
                <a:gd name="T24" fmla="*/ 140 w 316"/>
                <a:gd name="T25" fmla="*/ 13 h 530"/>
                <a:gd name="T26" fmla="*/ 85 w 316"/>
                <a:gd name="T27" fmla="*/ 68 h 530"/>
                <a:gd name="T28" fmla="*/ 56 w 316"/>
                <a:gd name="T29" fmla="*/ 154 h 530"/>
                <a:gd name="T30" fmla="*/ 19 w 316"/>
                <a:gd name="T31" fmla="*/ 437 h 530"/>
                <a:gd name="T32" fmla="*/ 9 w 316"/>
                <a:gd name="T33" fmla="*/ 47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6" h="530">
                  <a:moveTo>
                    <a:pt x="9" y="478"/>
                  </a:moveTo>
                  <a:cubicBezTo>
                    <a:pt x="7" y="487"/>
                    <a:pt x="4" y="497"/>
                    <a:pt x="1" y="506"/>
                  </a:cubicBezTo>
                  <a:cubicBezTo>
                    <a:pt x="1" y="508"/>
                    <a:pt x="0" y="511"/>
                    <a:pt x="1" y="513"/>
                  </a:cubicBezTo>
                  <a:cubicBezTo>
                    <a:pt x="2" y="514"/>
                    <a:pt x="3" y="515"/>
                    <a:pt x="5" y="516"/>
                  </a:cubicBezTo>
                  <a:cubicBezTo>
                    <a:pt x="24" y="528"/>
                    <a:pt x="49" y="530"/>
                    <a:pt x="70" y="523"/>
                  </a:cubicBezTo>
                  <a:cubicBezTo>
                    <a:pt x="80" y="520"/>
                    <a:pt x="90" y="514"/>
                    <a:pt x="101" y="511"/>
                  </a:cubicBezTo>
                  <a:cubicBezTo>
                    <a:pt x="119" y="506"/>
                    <a:pt x="137" y="508"/>
                    <a:pt x="155" y="509"/>
                  </a:cubicBezTo>
                  <a:cubicBezTo>
                    <a:pt x="174" y="510"/>
                    <a:pt x="189" y="506"/>
                    <a:pt x="207" y="504"/>
                  </a:cubicBezTo>
                  <a:cubicBezTo>
                    <a:pt x="249" y="501"/>
                    <a:pt x="260" y="499"/>
                    <a:pt x="301" y="512"/>
                  </a:cubicBezTo>
                  <a:cubicBezTo>
                    <a:pt x="301" y="435"/>
                    <a:pt x="316" y="376"/>
                    <a:pt x="305" y="304"/>
                  </a:cubicBezTo>
                  <a:cubicBezTo>
                    <a:pt x="293" y="233"/>
                    <a:pt x="282" y="162"/>
                    <a:pt x="270" y="91"/>
                  </a:cubicBezTo>
                  <a:cubicBezTo>
                    <a:pt x="268" y="79"/>
                    <a:pt x="266" y="67"/>
                    <a:pt x="261" y="56"/>
                  </a:cubicBezTo>
                  <a:cubicBezTo>
                    <a:pt x="239" y="9"/>
                    <a:pt x="186" y="0"/>
                    <a:pt x="140" y="13"/>
                  </a:cubicBezTo>
                  <a:cubicBezTo>
                    <a:pt x="116" y="20"/>
                    <a:pt x="97" y="47"/>
                    <a:pt x="85" y="68"/>
                  </a:cubicBezTo>
                  <a:cubicBezTo>
                    <a:pt x="70" y="94"/>
                    <a:pt x="62" y="125"/>
                    <a:pt x="56" y="154"/>
                  </a:cubicBezTo>
                  <a:cubicBezTo>
                    <a:pt x="38" y="248"/>
                    <a:pt x="37" y="344"/>
                    <a:pt x="19" y="437"/>
                  </a:cubicBezTo>
                  <a:cubicBezTo>
                    <a:pt x="16" y="451"/>
                    <a:pt x="13" y="464"/>
                    <a:pt x="9" y="478"/>
                  </a:cubicBezTo>
                </a:path>
              </a:pathLst>
            </a:custGeom>
            <a:solidFill>
              <a:srgbClr val="F17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îṡḻïḍé">
              <a:extLst>
                <a:ext uri="{FF2B5EF4-FFF2-40B4-BE49-F238E27FC236}">
                  <a16:creationId xmlns:a16="http://schemas.microsoft.com/office/drawing/2014/main" id="{07E3F261-7771-4743-A39C-0063247AD034}"/>
                </a:ext>
              </a:extLst>
            </p:cNvPr>
            <p:cNvSpPr/>
            <p:nvPr/>
          </p:nvSpPr>
          <p:spPr bwMode="auto">
            <a:xfrm>
              <a:off x="9375437" y="2521884"/>
              <a:ext cx="217134" cy="324804"/>
            </a:xfrm>
            <a:custGeom>
              <a:avLst/>
              <a:gdLst>
                <a:gd name="T0" fmla="*/ 27 w 112"/>
                <a:gd name="T1" fmla="*/ 157 h 168"/>
                <a:gd name="T2" fmla="*/ 29 w 112"/>
                <a:gd name="T3" fmla="*/ 160 h 168"/>
                <a:gd name="T4" fmla="*/ 41 w 112"/>
                <a:gd name="T5" fmla="*/ 167 h 168"/>
                <a:gd name="T6" fmla="*/ 59 w 112"/>
                <a:gd name="T7" fmla="*/ 167 h 168"/>
                <a:gd name="T8" fmla="*/ 69 w 112"/>
                <a:gd name="T9" fmla="*/ 154 h 168"/>
                <a:gd name="T10" fmla="*/ 72 w 112"/>
                <a:gd name="T11" fmla="*/ 130 h 168"/>
                <a:gd name="T12" fmla="*/ 103 w 112"/>
                <a:gd name="T13" fmla="*/ 114 h 168"/>
                <a:gd name="T14" fmla="*/ 105 w 112"/>
                <a:gd name="T15" fmla="*/ 102 h 168"/>
                <a:gd name="T16" fmla="*/ 110 w 112"/>
                <a:gd name="T17" fmla="*/ 51 h 168"/>
                <a:gd name="T18" fmla="*/ 110 w 112"/>
                <a:gd name="T19" fmla="*/ 34 h 168"/>
                <a:gd name="T20" fmla="*/ 91 w 112"/>
                <a:gd name="T21" fmla="*/ 13 h 168"/>
                <a:gd name="T22" fmla="*/ 23 w 112"/>
                <a:gd name="T23" fmla="*/ 11 h 168"/>
                <a:gd name="T24" fmla="*/ 8 w 112"/>
                <a:gd name="T25" fmla="*/ 24 h 168"/>
                <a:gd name="T26" fmla="*/ 1 w 112"/>
                <a:gd name="T27" fmla="*/ 55 h 168"/>
                <a:gd name="T28" fmla="*/ 1 w 112"/>
                <a:gd name="T29" fmla="*/ 85 h 168"/>
                <a:gd name="T30" fmla="*/ 9 w 112"/>
                <a:gd name="T31" fmla="*/ 117 h 168"/>
                <a:gd name="T32" fmla="*/ 23 w 112"/>
                <a:gd name="T33" fmla="*/ 126 h 168"/>
                <a:gd name="T34" fmla="*/ 26 w 112"/>
                <a:gd name="T35" fmla="*/ 146 h 168"/>
                <a:gd name="T36" fmla="*/ 27 w 112"/>
                <a:gd name="T37" fmla="*/ 15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168">
                  <a:moveTo>
                    <a:pt x="27" y="157"/>
                  </a:moveTo>
                  <a:cubicBezTo>
                    <a:pt x="27" y="158"/>
                    <a:pt x="28" y="159"/>
                    <a:pt x="29" y="160"/>
                  </a:cubicBezTo>
                  <a:cubicBezTo>
                    <a:pt x="32" y="163"/>
                    <a:pt x="36" y="166"/>
                    <a:pt x="41" y="167"/>
                  </a:cubicBezTo>
                  <a:cubicBezTo>
                    <a:pt x="47" y="168"/>
                    <a:pt x="53" y="167"/>
                    <a:pt x="59" y="167"/>
                  </a:cubicBezTo>
                  <a:cubicBezTo>
                    <a:pt x="67" y="166"/>
                    <a:pt x="67" y="161"/>
                    <a:pt x="69" y="154"/>
                  </a:cubicBezTo>
                  <a:cubicBezTo>
                    <a:pt x="71" y="146"/>
                    <a:pt x="71" y="138"/>
                    <a:pt x="72" y="130"/>
                  </a:cubicBezTo>
                  <a:cubicBezTo>
                    <a:pt x="84" y="129"/>
                    <a:pt x="98" y="126"/>
                    <a:pt x="103" y="114"/>
                  </a:cubicBezTo>
                  <a:cubicBezTo>
                    <a:pt x="105" y="111"/>
                    <a:pt x="105" y="106"/>
                    <a:pt x="105" y="102"/>
                  </a:cubicBezTo>
                  <a:cubicBezTo>
                    <a:pt x="107" y="85"/>
                    <a:pt x="109" y="68"/>
                    <a:pt x="110" y="51"/>
                  </a:cubicBezTo>
                  <a:cubicBezTo>
                    <a:pt x="111" y="45"/>
                    <a:pt x="112" y="39"/>
                    <a:pt x="110" y="34"/>
                  </a:cubicBezTo>
                  <a:cubicBezTo>
                    <a:pt x="108" y="24"/>
                    <a:pt x="99" y="17"/>
                    <a:pt x="91" y="13"/>
                  </a:cubicBezTo>
                  <a:cubicBezTo>
                    <a:pt x="70" y="2"/>
                    <a:pt x="44" y="0"/>
                    <a:pt x="23" y="11"/>
                  </a:cubicBezTo>
                  <a:cubicBezTo>
                    <a:pt x="17" y="14"/>
                    <a:pt x="11" y="18"/>
                    <a:pt x="8" y="24"/>
                  </a:cubicBezTo>
                  <a:cubicBezTo>
                    <a:pt x="2" y="33"/>
                    <a:pt x="2" y="44"/>
                    <a:pt x="1" y="55"/>
                  </a:cubicBezTo>
                  <a:cubicBezTo>
                    <a:pt x="1" y="65"/>
                    <a:pt x="1" y="75"/>
                    <a:pt x="1" y="85"/>
                  </a:cubicBezTo>
                  <a:cubicBezTo>
                    <a:pt x="0" y="97"/>
                    <a:pt x="1" y="110"/>
                    <a:pt x="9" y="117"/>
                  </a:cubicBezTo>
                  <a:cubicBezTo>
                    <a:pt x="13" y="120"/>
                    <a:pt x="19" y="122"/>
                    <a:pt x="23" y="126"/>
                  </a:cubicBezTo>
                  <a:cubicBezTo>
                    <a:pt x="27" y="132"/>
                    <a:pt x="26" y="140"/>
                    <a:pt x="26" y="146"/>
                  </a:cubicBezTo>
                  <a:cubicBezTo>
                    <a:pt x="26" y="150"/>
                    <a:pt x="25" y="154"/>
                    <a:pt x="27" y="157"/>
                  </a:cubicBezTo>
                  <a:close/>
                </a:path>
              </a:pathLst>
            </a:custGeom>
            <a:solidFill>
              <a:srgbClr val="FC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işľîďê">
              <a:extLst>
                <a:ext uri="{FF2B5EF4-FFF2-40B4-BE49-F238E27FC236}">
                  <a16:creationId xmlns:a16="http://schemas.microsoft.com/office/drawing/2014/main" id="{09DB9043-743B-482B-899C-6F715D74BD69}"/>
                </a:ext>
              </a:extLst>
            </p:cNvPr>
            <p:cNvSpPr/>
            <p:nvPr/>
          </p:nvSpPr>
          <p:spPr bwMode="auto">
            <a:xfrm>
              <a:off x="9481311" y="2466254"/>
              <a:ext cx="172271" cy="326598"/>
            </a:xfrm>
            <a:custGeom>
              <a:avLst/>
              <a:gdLst>
                <a:gd name="T0" fmla="*/ 37 w 89"/>
                <a:gd name="T1" fmla="*/ 60 h 169"/>
                <a:gd name="T2" fmla="*/ 38 w 89"/>
                <a:gd name="T3" fmla="*/ 63 h 169"/>
                <a:gd name="T4" fmla="*/ 40 w 89"/>
                <a:gd name="T5" fmla="*/ 80 h 169"/>
                <a:gd name="T6" fmla="*/ 52 w 89"/>
                <a:gd name="T7" fmla="*/ 103 h 169"/>
                <a:gd name="T8" fmla="*/ 46 w 89"/>
                <a:gd name="T9" fmla="*/ 124 h 169"/>
                <a:gd name="T10" fmla="*/ 49 w 89"/>
                <a:gd name="T11" fmla="*/ 148 h 169"/>
                <a:gd name="T12" fmla="*/ 38 w 89"/>
                <a:gd name="T13" fmla="*/ 169 h 169"/>
                <a:gd name="T14" fmla="*/ 54 w 89"/>
                <a:gd name="T15" fmla="*/ 167 h 169"/>
                <a:gd name="T16" fmla="*/ 61 w 89"/>
                <a:gd name="T17" fmla="*/ 158 h 169"/>
                <a:gd name="T18" fmla="*/ 64 w 89"/>
                <a:gd name="T19" fmla="*/ 144 h 169"/>
                <a:gd name="T20" fmla="*/ 75 w 89"/>
                <a:gd name="T21" fmla="*/ 129 h 169"/>
                <a:gd name="T22" fmla="*/ 75 w 89"/>
                <a:gd name="T23" fmla="*/ 102 h 169"/>
                <a:gd name="T24" fmla="*/ 86 w 89"/>
                <a:gd name="T25" fmla="*/ 64 h 169"/>
                <a:gd name="T26" fmla="*/ 74 w 89"/>
                <a:gd name="T27" fmla="*/ 44 h 169"/>
                <a:gd name="T28" fmla="*/ 68 w 89"/>
                <a:gd name="T29" fmla="*/ 26 h 169"/>
                <a:gd name="T30" fmla="*/ 58 w 89"/>
                <a:gd name="T31" fmla="*/ 13 h 169"/>
                <a:gd name="T32" fmla="*/ 48 w 89"/>
                <a:gd name="T33" fmla="*/ 11 h 169"/>
                <a:gd name="T34" fmla="*/ 32 w 89"/>
                <a:gd name="T35" fmla="*/ 3 h 169"/>
                <a:gd name="T36" fmla="*/ 5 w 89"/>
                <a:gd name="T37" fmla="*/ 13 h 169"/>
                <a:gd name="T38" fmla="*/ 6 w 89"/>
                <a:gd name="T39" fmla="*/ 31 h 169"/>
                <a:gd name="T40" fmla="*/ 37 w 89"/>
                <a:gd name="T41" fmla="*/ 6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9" h="169">
                  <a:moveTo>
                    <a:pt x="37" y="60"/>
                  </a:moveTo>
                  <a:cubicBezTo>
                    <a:pt x="38" y="61"/>
                    <a:pt x="38" y="62"/>
                    <a:pt x="38" y="63"/>
                  </a:cubicBezTo>
                  <a:cubicBezTo>
                    <a:pt x="40" y="69"/>
                    <a:pt x="38" y="75"/>
                    <a:pt x="40" y="80"/>
                  </a:cubicBezTo>
                  <a:cubicBezTo>
                    <a:pt x="42" y="89"/>
                    <a:pt x="51" y="94"/>
                    <a:pt x="52" y="103"/>
                  </a:cubicBezTo>
                  <a:cubicBezTo>
                    <a:pt x="53" y="111"/>
                    <a:pt x="47" y="117"/>
                    <a:pt x="46" y="124"/>
                  </a:cubicBezTo>
                  <a:cubicBezTo>
                    <a:pt x="45" y="132"/>
                    <a:pt x="50" y="140"/>
                    <a:pt x="49" y="148"/>
                  </a:cubicBezTo>
                  <a:cubicBezTo>
                    <a:pt x="47" y="154"/>
                    <a:pt x="42" y="164"/>
                    <a:pt x="38" y="169"/>
                  </a:cubicBezTo>
                  <a:cubicBezTo>
                    <a:pt x="39" y="167"/>
                    <a:pt x="51" y="169"/>
                    <a:pt x="54" y="167"/>
                  </a:cubicBezTo>
                  <a:cubicBezTo>
                    <a:pt x="59" y="165"/>
                    <a:pt x="59" y="163"/>
                    <a:pt x="61" y="158"/>
                  </a:cubicBezTo>
                  <a:cubicBezTo>
                    <a:pt x="62" y="154"/>
                    <a:pt x="62" y="149"/>
                    <a:pt x="64" y="144"/>
                  </a:cubicBezTo>
                  <a:cubicBezTo>
                    <a:pt x="67" y="139"/>
                    <a:pt x="73" y="135"/>
                    <a:pt x="75" y="129"/>
                  </a:cubicBezTo>
                  <a:cubicBezTo>
                    <a:pt x="78" y="120"/>
                    <a:pt x="74" y="111"/>
                    <a:pt x="75" y="102"/>
                  </a:cubicBezTo>
                  <a:cubicBezTo>
                    <a:pt x="77" y="89"/>
                    <a:pt x="89" y="77"/>
                    <a:pt x="86" y="64"/>
                  </a:cubicBezTo>
                  <a:cubicBezTo>
                    <a:pt x="84" y="56"/>
                    <a:pt x="77" y="51"/>
                    <a:pt x="74" y="44"/>
                  </a:cubicBezTo>
                  <a:cubicBezTo>
                    <a:pt x="71" y="38"/>
                    <a:pt x="70" y="32"/>
                    <a:pt x="68" y="26"/>
                  </a:cubicBezTo>
                  <a:cubicBezTo>
                    <a:pt x="67" y="21"/>
                    <a:pt x="63" y="15"/>
                    <a:pt x="58" y="13"/>
                  </a:cubicBezTo>
                  <a:cubicBezTo>
                    <a:pt x="54" y="11"/>
                    <a:pt x="51" y="12"/>
                    <a:pt x="48" y="11"/>
                  </a:cubicBezTo>
                  <a:cubicBezTo>
                    <a:pt x="42" y="9"/>
                    <a:pt x="38" y="5"/>
                    <a:pt x="32" y="3"/>
                  </a:cubicBezTo>
                  <a:cubicBezTo>
                    <a:pt x="25" y="0"/>
                    <a:pt x="10" y="6"/>
                    <a:pt x="5" y="13"/>
                  </a:cubicBezTo>
                  <a:cubicBezTo>
                    <a:pt x="0" y="19"/>
                    <a:pt x="2" y="25"/>
                    <a:pt x="6" y="31"/>
                  </a:cubicBezTo>
                  <a:cubicBezTo>
                    <a:pt x="14" y="41"/>
                    <a:pt x="32" y="49"/>
                    <a:pt x="37" y="60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iṣliďé">
              <a:extLst>
                <a:ext uri="{FF2B5EF4-FFF2-40B4-BE49-F238E27FC236}">
                  <a16:creationId xmlns:a16="http://schemas.microsoft.com/office/drawing/2014/main" id="{AFAB505D-76E8-452E-9FCF-644DA551B9EA}"/>
                </a:ext>
              </a:extLst>
            </p:cNvPr>
            <p:cNvSpPr/>
            <p:nvPr/>
          </p:nvSpPr>
          <p:spPr bwMode="auto">
            <a:xfrm>
              <a:off x="9276739" y="2444720"/>
              <a:ext cx="269174" cy="373255"/>
            </a:xfrm>
            <a:custGeom>
              <a:avLst/>
              <a:gdLst>
                <a:gd name="T0" fmla="*/ 35 w 139"/>
                <a:gd name="T1" fmla="*/ 24 h 193"/>
                <a:gd name="T2" fmla="*/ 19 w 139"/>
                <a:gd name="T3" fmla="*/ 33 h 193"/>
                <a:gd name="T4" fmla="*/ 7 w 139"/>
                <a:gd name="T5" fmla="*/ 64 h 193"/>
                <a:gd name="T6" fmla="*/ 1 w 139"/>
                <a:gd name="T7" fmla="*/ 94 h 193"/>
                <a:gd name="T8" fmla="*/ 9 w 139"/>
                <a:gd name="T9" fmla="*/ 113 h 193"/>
                <a:gd name="T10" fmla="*/ 30 w 139"/>
                <a:gd name="T11" fmla="*/ 129 h 193"/>
                <a:gd name="T12" fmla="*/ 28 w 139"/>
                <a:gd name="T13" fmla="*/ 157 h 193"/>
                <a:gd name="T14" fmla="*/ 41 w 139"/>
                <a:gd name="T15" fmla="*/ 166 h 193"/>
                <a:gd name="T16" fmla="*/ 50 w 139"/>
                <a:gd name="T17" fmla="*/ 181 h 193"/>
                <a:gd name="T18" fmla="*/ 63 w 139"/>
                <a:gd name="T19" fmla="*/ 193 h 193"/>
                <a:gd name="T20" fmla="*/ 62 w 139"/>
                <a:gd name="T21" fmla="*/ 168 h 193"/>
                <a:gd name="T22" fmla="*/ 59 w 139"/>
                <a:gd name="T23" fmla="*/ 148 h 193"/>
                <a:gd name="T24" fmla="*/ 71 w 139"/>
                <a:gd name="T25" fmla="*/ 138 h 193"/>
                <a:gd name="T26" fmla="*/ 68 w 139"/>
                <a:gd name="T27" fmla="*/ 131 h 193"/>
                <a:gd name="T28" fmla="*/ 68 w 139"/>
                <a:gd name="T29" fmla="*/ 103 h 193"/>
                <a:gd name="T30" fmla="*/ 90 w 139"/>
                <a:gd name="T31" fmla="*/ 83 h 193"/>
                <a:gd name="T32" fmla="*/ 103 w 139"/>
                <a:gd name="T33" fmla="*/ 67 h 193"/>
                <a:gd name="T34" fmla="*/ 120 w 139"/>
                <a:gd name="T35" fmla="*/ 53 h 193"/>
                <a:gd name="T36" fmla="*/ 133 w 139"/>
                <a:gd name="T37" fmla="*/ 42 h 193"/>
                <a:gd name="T38" fmla="*/ 136 w 139"/>
                <a:gd name="T39" fmla="*/ 26 h 193"/>
                <a:gd name="T40" fmla="*/ 126 w 139"/>
                <a:gd name="T41" fmla="*/ 14 h 193"/>
                <a:gd name="T42" fmla="*/ 99 w 139"/>
                <a:gd name="T43" fmla="*/ 0 h 193"/>
                <a:gd name="T44" fmla="*/ 82 w 139"/>
                <a:gd name="T45" fmla="*/ 2 h 193"/>
                <a:gd name="T46" fmla="*/ 70 w 139"/>
                <a:gd name="T47" fmla="*/ 1 h 193"/>
                <a:gd name="T48" fmla="*/ 51 w 139"/>
                <a:gd name="T49" fmla="*/ 5 h 193"/>
                <a:gd name="T50" fmla="*/ 41 w 139"/>
                <a:gd name="T51" fmla="*/ 18 h 193"/>
                <a:gd name="T52" fmla="*/ 35 w 139"/>
                <a:gd name="T53" fmla="*/ 2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9" h="193">
                  <a:moveTo>
                    <a:pt x="35" y="24"/>
                  </a:moveTo>
                  <a:cubicBezTo>
                    <a:pt x="30" y="28"/>
                    <a:pt x="24" y="30"/>
                    <a:pt x="19" y="33"/>
                  </a:cubicBezTo>
                  <a:cubicBezTo>
                    <a:pt x="10" y="41"/>
                    <a:pt x="8" y="53"/>
                    <a:pt x="7" y="64"/>
                  </a:cubicBezTo>
                  <a:cubicBezTo>
                    <a:pt x="6" y="74"/>
                    <a:pt x="0" y="83"/>
                    <a:pt x="1" y="94"/>
                  </a:cubicBezTo>
                  <a:cubicBezTo>
                    <a:pt x="1" y="101"/>
                    <a:pt x="4" y="109"/>
                    <a:pt x="9" y="113"/>
                  </a:cubicBezTo>
                  <a:cubicBezTo>
                    <a:pt x="16" y="119"/>
                    <a:pt x="27" y="121"/>
                    <a:pt x="30" y="129"/>
                  </a:cubicBezTo>
                  <a:cubicBezTo>
                    <a:pt x="33" y="138"/>
                    <a:pt x="22" y="149"/>
                    <a:pt x="28" y="157"/>
                  </a:cubicBezTo>
                  <a:cubicBezTo>
                    <a:pt x="30" y="162"/>
                    <a:pt x="37" y="163"/>
                    <a:pt x="41" y="166"/>
                  </a:cubicBezTo>
                  <a:cubicBezTo>
                    <a:pt x="46" y="170"/>
                    <a:pt x="48" y="176"/>
                    <a:pt x="50" y="181"/>
                  </a:cubicBezTo>
                  <a:cubicBezTo>
                    <a:pt x="53" y="187"/>
                    <a:pt x="57" y="192"/>
                    <a:pt x="63" y="193"/>
                  </a:cubicBezTo>
                  <a:cubicBezTo>
                    <a:pt x="64" y="183"/>
                    <a:pt x="65" y="176"/>
                    <a:pt x="62" y="168"/>
                  </a:cubicBezTo>
                  <a:cubicBezTo>
                    <a:pt x="60" y="163"/>
                    <a:pt x="54" y="153"/>
                    <a:pt x="59" y="148"/>
                  </a:cubicBezTo>
                  <a:cubicBezTo>
                    <a:pt x="63" y="144"/>
                    <a:pt x="70" y="144"/>
                    <a:pt x="71" y="138"/>
                  </a:cubicBezTo>
                  <a:cubicBezTo>
                    <a:pt x="71" y="136"/>
                    <a:pt x="70" y="133"/>
                    <a:pt x="68" y="131"/>
                  </a:cubicBezTo>
                  <a:cubicBezTo>
                    <a:pt x="64" y="122"/>
                    <a:pt x="64" y="111"/>
                    <a:pt x="68" y="103"/>
                  </a:cubicBezTo>
                  <a:cubicBezTo>
                    <a:pt x="73" y="94"/>
                    <a:pt x="81" y="87"/>
                    <a:pt x="90" y="83"/>
                  </a:cubicBezTo>
                  <a:cubicBezTo>
                    <a:pt x="101" y="79"/>
                    <a:pt x="99" y="76"/>
                    <a:pt x="103" y="67"/>
                  </a:cubicBezTo>
                  <a:cubicBezTo>
                    <a:pt x="106" y="58"/>
                    <a:pt x="112" y="56"/>
                    <a:pt x="120" y="53"/>
                  </a:cubicBezTo>
                  <a:cubicBezTo>
                    <a:pt x="128" y="51"/>
                    <a:pt x="130" y="49"/>
                    <a:pt x="133" y="42"/>
                  </a:cubicBezTo>
                  <a:cubicBezTo>
                    <a:pt x="136" y="38"/>
                    <a:pt x="139" y="32"/>
                    <a:pt x="136" y="26"/>
                  </a:cubicBezTo>
                  <a:cubicBezTo>
                    <a:pt x="134" y="21"/>
                    <a:pt x="130" y="18"/>
                    <a:pt x="126" y="14"/>
                  </a:cubicBezTo>
                  <a:cubicBezTo>
                    <a:pt x="119" y="7"/>
                    <a:pt x="110" y="0"/>
                    <a:pt x="99" y="0"/>
                  </a:cubicBezTo>
                  <a:cubicBezTo>
                    <a:pt x="93" y="0"/>
                    <a:pt x="87" y="2"/>
                    <a:pt x="82" y="2"/>
                  </a:cubicBezTo>
                  <a:cubicBezTo>
                    <a:pt x="78" y="2"/>
                    <a:pt x="74" y="1"/>
                    <a:pt x="70" y="1"/>
                  </a:cubicBezTo>
                  <a:cubicBezTo>
                    <a:pt x="63" y="0"/>
                    <a:pt x="56" y="1"/>
                    <a:pt x="51" y="5"/>
                  </a:cubicBezTo>
                  <a:cubicBezTo>
                    <a:pt x="45" y="8"/>
                    <a:pt x="45" y="13"/>
                    <a:pt x="41" y="18"/>
                  </a:cubicBezTo>
                  <a:cubicBezTo>
                    <a:pt x="40" y="21"/>
                    <a:pt x="37" y="23"/>
                    <a:pt x="35" y="24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i$ľîḋê">
              <a:extLst>
                <a:ext uri="{FF2B5EF4-FFF2-40B4-BE49-F238E27FC236}">
                  <a16:creationId xmlns:a16="http://schemas.microsoft.com/office/drawing/2014/main" id="{D6D19491-4F10-40E2-97C3-AF62265AD54C}"/>
                </a:ext>
              </a:extLst>
            </p:cNvPr>
            <p:cNvSpPr/>
            <p:nvPr/>
          </p:nvSpPr>
          <p:spPr bwMode="auto">
            <a:xfrm>
              <a:off x="9174454" y="2320901"/>
              <a:ext cx="231490" cy="215339"/>
            </a:xfrm>
            <a:custGeom>
              <a:avLst/>
              <a:gdLst>
                <a:gd name="T0" fmla="*/ 114 w 120"/>
                <a:gd name="T1" fmla="*/ 53 h 111"/>
                <a:gd name="T2" fmla="*/ 109 w 120"/>
                <a:gd name="T3" fmla="*/ 36 h 111"/>
                <a:gd name="T4" fmla="*/ 99 w 120"/>
                <a:gd name="T5" fmla="*/ 34 h 111"/>
                <a:gd name="T6" fmla="*/ 86 w 120"/>
                <a:gd name="T7" fmla="*/ 17 h 111"/>
                <a:gd name="T8" fmla="*/ 84 w 120"/>
                <a:gd name="T9" fmla="*/ 14 h 111"/>
                <a:gd name="T10" fmla="*/ 80 w 120"/>
                <a:gd name="T11" fmla="*/ 14 h 111"/>
                <a:gd name="T12" fmla="*/ 61 w 120"/>
                <a:gd name="T13" fmla="*/ 4 h 111"/>
                <a:gd name="T14" fmla="*/ 38 w 120"/>
                <a:gd name="T15" fmla="*/ 13 h 111"/>
                <a:gd name="T16" fmla="*/ 35 w 120"/>
                <a:gd name="T17" fmla="*/ 24 h 111"/>
                <a:gd name="T18" fmla="*/ 7 w 120"/>
                <a:gd name="T19" fmla="*/ 58 h 111"/>
                <a:gd name="T20" fmla="*/ 11 w 120"/>
                <a:gd name="T21" fmla="*/ 88 h 111"/>
                <a:gd name="T22" fmla="*/ 0 w 120"/>
                <a:gd name="T23" fmla="*/ 104 h 111"/>
                <a:gd name="T24" fmla="*/ 9 w 120"/>
                <a:gd name="T25" fmla="*/ 111 h 111"/>
                <a:gd name="T26" fmla="*/ 20 w 120"/>
                <a:gd name="T27" fmla="*/ 107 h 111"/>
                <a:gd name="T28" fmla="*/ 35 w 120"/>
                <a:gd name="T29" fmla="*/ 93 h 111"/>
                <a:gd name="T30" fmla="*/ 53 w 120"/>
                <a:gd name="T31" fmla="*/ 87 h 111"/>
                <a:gd name="T32" fmla="*/ 72 w 120"/>
                <a:gd name="T33" fmla="*/ 93 h 111"/>
                <a:gd name="T34" fmla="*/ 86 w 120"/>
                <a:gd name="T35" fmla="*/ 87 h 111"/>
                <a:gd name="T36" fmla="*/ 100 w 120"/>
                <a:gd name="T37" fmla="*/ 89 h 111"/>
                <a:gd name="T38" fmla="*/ 112 w 120"/>
                <a:gd name="T39" fmla="*/ 83 h 111"/>
                <a:gd name="T40" fmla="*/ 112 w 120"/>
                <a:gd name="T41" fmla="*/ 79 h 111"/>
                <a:gd name="T42" fmla="*/ 120 w 120"/>
                <a:gd name="T43" fmla="*/ 74 h 111"/>
                <a:gd name="T44" fmla="*/ 112 w 120"/>
                <a:gd name="T45" fmla="*/ 66 h 111"/>
                <a:gd name="T46" fmla="*/ 114 w 120"/>
                <a:gd name="T47" fmla="*/ 5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" h="111">
                  <a:moveTo>
                    <a:pt x="114" y="53"/>
                  </a:moveTo>
                  <a:cubicBezTo>
                    <a:pt x="115" y="47"/>
                    <a:pt x="115" y="38"/>
                    <a:pt x="109" y="36"/>
                  </a:cubicBezTo>
                  <a:cubicBezTo>
                    <a:pt x="106" y="34"/>
                    <a:pt x="102" y="35"/>
                    <a:pt x="99" y="34"/>
                  </a:cubicBezTo>
                  <a:cubicBezTo>
                    <a:pt x="92" y="32"/>
                    <a:pt x="90" y="23"/>
                    <a:pt x="86" y="17"/>
                  </a:cubicBezTo>
                  <a:cubicBezTo>
                    <a:pt x="86" y="16"/>
                    <a:pt x="85" y="15"/>
                    <a:pt x="84" y="14"/>
                  </a:cubicBezTo>
                  <a:cubicBezTo>
                    <a:pt x="83" y="13"/>
                    <a:pt x="81" y="14"/>
                    <a:pt x="80" y="14"/>
                  </a:cubicBezTo>
                  <a:cubicBezTo>
                    <a:pt x="72" y="14"/>
                    <a:pt x="67" y="7"/>
                    <a:pt x="61" y="4"/>
                  </a:cubicBezTo>
                  <a:cubicBezTo>
                    <a:pt x="52" y="0"/>
                    <a:pt x="41" y="4"/>
                    <a:pt x="38" y="13"/>
                  </a:cubicBezTo>
                  <a:cubicBezTo>
                    <a:pt x="37" y="16"/>
                    <a:pt x="37" y="20"/>
                    <a:pt x="35" y="24"/>
                  </a:cubicBezTo>
                  <a:cubicBezTo>
                    <a:pt x="30" y="38"/>
                    <a:pt x="9" y="43"/>
                    <a:pt x="7" y="58"/>
                  </a:cubicBezTo>
                  <a:cubicBezTo>
                    <a:pt x="6" y="68"/>
                    <a:pt x="15" y="78"/>
                    <a:pt x="11" y="88"/>
                  </a:cubicBezTo>
                  <a:cubicBezTo>
                    <a:pt x="8" y="93"/>
                    <a:pt x="0" y="97"/>
                    <a:pt x="0" y="104"/>
                  </a:cubicBezTo>
                  <a:cubicBezTo>
                    <a:pt x="0" y="108"/>
                    <a:pt x="4" y="111"/>
                    <a:pt x="9" y="111"/>
                  </a:cubicBezTo>
                  <a:cubicBezTo>
                    <a:pt x="13" y="111"/>
                    <a:pt x="17" y="109"/>
                    <a:pt x="20" y="107"/>
                  </a:cubicBezTo>
                  <a:cubicBezTo>
                    <a:pt x="26" y="103"/>
                    <a:pt x="30" y="97"/>
                    <a:pt x="35" y="93"/>
                  </a:cubicBezTo>
                  <a:cubicBezTo>
                    <a:pt x="40" y="89"/>
                    <a:pt x="47" y="86"/>
                    <a:pt x="53" y="87"/>
                  </a:cubicBezTo>
                  <a:cubicBezTo>
                    <a:pt x="60" y="88"/>
                    <a:pt x="65" y="94"/>
                    <a:pt x="72" y="93"/>
                  </a:cubicBezTo>
                  <a:cubicBezTo>
                    <a:pt x="77" y="92"/>
                    <a:pt x="81" y="88"/>
                    <a:pt x="86" y="87"/>
                  </a:cubicBezTo>
                  <a:cubicBezTo>
                    <a:pt x="91" y="86"/>
                    <a:pt x="95" y="89"/>
                    <a:pt x="100" y="89"/>
                  </a:cubicBezTo>
                  <a:cubicBezTo>
                    <a:pt x="105" y="90"/>
                    <a:pt x="111" y="88"/>
                    <a:pt x="112" y="83"/>
                  </a:cubicBezTo>
                  <a:cubicBezTo>
                    <a:pt x="112" y="82"/>
                    <a:pt x="112" y="81"/>
                    <a:pt x="112" y="79"/>
                  </a:cubicBezTo>
                  <a:cubicBezTo>
                    <a:pt x="113" y="76"/>
                    <a:pt x="119" y="77"/>
                    <a:pt x="120" y="74"/>
                  </a:cubicBezTo>
                  <a:cubicBezTo>
                    <a:pt x="118" y="70"/>
                    <a:pt x="114" y="71"/>
                    <a:pt x="112" y="66"/>
                  </a:cubicBezTo>
                  <a:cubicBezTo>
                    <a:pt x="111" y="62"/>
                    <a:pt x="113" y="57"/>
                    <a:pt x="114" y="53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ïs1iḍé">
              <a:extLst>
                <a:ext uri="{FF2B5EF4-FFF2-40B4-BE49-F238E27FC236}">
                  <a16:creationId xmlns:a16="http://schemas.microsoft.com/office/drawing/2014/main" id="{5526CDE3-2FBA-41B4-9322-498E77E97DBA}"/>
                </a:ext>
              </a:extLst>
            </p:cNvPr>
            <p:cNvSpPr/>
            <p:nvPr/>
          </p:nvSpPr>
          <p:spPr bwMode="auto">
            <a:xfrm>
              <a:off x="9405943" y="3223530"/>
              <a:ext cx="179449" cy="227901"/>
            </a:xfrm>
            <a:custGeom>
              <a:avLst/>
              <a:gdLst>
                <a:gd name="T0" fmla="*/ 92 w 92"/>
                <a:gd name="T1" fmla="*/ 5 h 118"/>
                <a:gd name="T2" fmla="*/ 91 w 92"/>
                <a:gd name="T3" fmla="*/ 4 h 118"/>
                <a:gd name="T4" fmla="*/ 89 w 92"/>
                <a:gd name="T5" fmla="*/ 4 h 118"/>
                <a:gd name="T6" fmla="*/ 73 w 92"/>
                <a:gd name="T7" fmla="*/ 1 h 118"/>
                <a:gd name="T8" fmla="*/ 46 w 92"/>
                <a:gd name="T9" fmla="*/ 0 h 118"/>
                <a:gd name="T10" fmla="*/ 19 w 92"/>
                <a:gd name="T11" fmla="*/ 1 h 118"/>
                <a:gd name="T12" fmla="*/ 3 w 92"/>
                <a:gd name="T13" fmla="*/ 4 h 118"/>
                <a:gd name="T14" fmla="*/ 0 w 92"/>
                <a:gd name="T15" fmla="*/ 7 h 118"/>
                <a:gd name="T16" fmla="*/ 0 w 92"/>
                <a:gd name="T17" fmla="*/ 8 h 118"/>
                <a:gd name="T18" fmla="*/ 0 w 92"/>
                <a:gd name="T19" fmla="*/ 11 h 118"/>
                <a:gd name="T20" fmla="*/ 0 w 92"/>
                <a:gd name="T21" fmla="*/ 22 h 118"/>
                <a:gd name="T22" fmla="*/ 0 w 92"/>
                <a:gd name="T23" fmla="*/ 35 h 118"/>
                <a:gd name="T24" fmla="*/ 0 w 92"/>
                <a:gd name="T25" fmla="*/ 51 h 118"/>
                <a:gd name="T26" fmla="*/ 0 w 92"/>
                <a:gd name="T27" fmla="*/ 67 h 118"/>
                <a:gd name="T28" fmla="*/ 0 w 92"/>
                <a:gd name="T29" fmla="*/ 82 h 118"/>
                <a:gd name="T30" fmla="*/ 0 w 92"/>
                <a:gd name="T31" fmla="*/ 96 h 118"/>
                <a:gd name="T32" fmla="*/ 0 w 92"/>
                <a:gd name="T33" fmla="*/ 106 h 118"/>
                <a:gd name="T34" fmla="*/ 0 w 92"/>
                <a:gd name="T35" fmla="*/ 109 h 118"/>
                <a:gd name="T36" fmla="*/ 1 w 92"/>
                <a:gd name="T37" fmla="*/ 113 h 118"/>
                <a:gd name="T38" fmla="*/ 3 w 92"/>
                <a:gd name="T39" fmla="*/ 114 h 118"/>
                <a:gd name="T40" fmla="*/ 9 w 92"/>
                <a:gd name="T41" fmla="*/ 115 h 118"/>
                <a:gd name="T42" fmla="*/ 30 w 92"/>
                <a:gd name="T43" fmla="*/ 117 h 118"/>
                <a:gd name="T44" fmla="*/ 46 w 92"/>
                <a:gd name="T45" fmla="*/ 118 h 118"/>
                <a:gd name="T46" fmla="*/ 92 w 92"/>
                <a:gd name="T47" fmla="*/ 112 h 118"/>
                <a:gd name="T48" fmla="*/ 92 w 92"/>
                <a:gd name="T49" fmla="*/ 111 h 118"/>
                <a:gd name="T50" fmla="*/ 92 w 92"/>
                <a:gd name="T51" fmla="*/ 111 h 118"/>
                <a:gd name="T52" fmla="*/ 92 w 92"/>
                <a:gd name="T53" fmla="*/ 111 h 118"/>
                <a:gd name="T54" fmla="*/ 92 w 92"/>
                <a:gd name="T55" fmla="*/ 105 h 118"/>
                <a:gd name="T56" fmla="*/ 92 w 92"/>
                <a:gd name="T57" fmla="*/ 95 h 118"/>
                <a:gd name="T58" fmla="*/ 92 w 92"/>
                <a:gd name="T59" fmla="*/ 81 h 118"/>
                <a:gd name="T60" fmla="*/ 92 w 92"/>
                <a:gd name="T61" fmla="*/ 66 h 118"/>
                <a:gd name="T62" fmla="*/ 92 w 92"/>
                <a:gd name="T63" fmla="*/ 50 h 118"/>
                <a:gd name="T64" fmla="*/ 92 w 92"/>
                <a:gd name="T65" fmla="*/ 35 h 118"/>
                <a:gd name="T66" fmla="*/ 92 w 92"/>
                <a:gd name="T67" fmla="*/ 21 h 118"/>
                <a:gd name="T68" fmla="*/ 92 w 92"/>
                <a:gd name="T69" fmla="*/ 11 h 118"/>
                <a:gd name="T70" fmla="*/ 92 w 92"/>
                <a:gd name="T71" fmla="*/ 8 h 118"/>
                <a:gd name="T72" fmla="*/ 92 w 92"/>
                <a:gd name="T73" fmla="*/ 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2" h="118">
                  <a:moveTo>
                    <a:pt x="92" y="5"/>
                  </a:moveTo>
                  <a:cubicBezTo>
                    <a:pt x="91" y="5"/>
                    <a:pt x="91" y="5"/>
                    <a:pt x="91" y="4"/>
                  </a:cubicBezTo>
                  <a:cubicBezTo>
                    <a:pt x="90" y="4"/>
                    <a:pt x="90" y="4"/>
                    <a:pt x="89" y="4"/>
                  </a:cubicBezTo>
                  <a:cubicBezTo>
                    <a:pt x="84" y="2"/>
                    <a:pt x="78" y="1"/>
                    <a:pt x="73" y="1"/>
                  </a:cubicBezTo>
                  <a:cubicBezTo>
                    <a:pt x="64" y="0"/>
                    <a:pt x="55" y="0"/>
                    <a:pt x="46" y="0"/>
                  </a:cubicBezTo>
                  <a:cubicBezTo>
                    <a:pt x="37" y="0"/>
                    <a:pt x="28" y="0"/>
                    <a:pt x="19" y="1"/>
                  </a:cubicBezTo>
                  <a:cubicBezTo>
                    <a:pt x="14" y="1"/>
                    <a:pt x="8" y="2"/>
                    <a:pt x="3" y="4"/>
                  </a:cubicBezTo>
                  <a:cubicBezTo>
                    <a:pt x="2" y="4"/>
                    <a:pt x="0" y="5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5"/>
                    <a:pt x="0" y="18"/>
                    <a:pt x="0" y="22"/>
                  </a:cubicBezTo>
                  <a:cubicBezTo>
                    <a:pt x="0" y="26"/>
                    <a:pt x="0" y="31"/>
                    <a:pt x="0" y="35"/>
                  </a:cubicBezTo>
                  <a:cubicBezTo>
                    <a:pt x="0" y="40"/>
                    <a:pt x="0" y="45"/>
                    <a:pt x="0" y="51"/>
                  </a:cubicBezTo>
                  <a:cubicBezTo>
                    <a:pt x="0" y="56"/>
                    <a:pt x="0" y="61"/>
                    <a:pt x="0" y="67"/>
                  </a:cubicBezTo>
                  <a:cubicBezTo>
                    <a:pt x="0" y="72"/>
                    <a:pt x="0" y="77"/>
                    <a:pt x="0" y="82"/>
                  </a:cubicBezTo>
                  <a:cubicBezTo>
                    <a:pt x="0" y="87"/>
                    <a:pt x="0" y="91"/>
                    <a:pt x="0" y="96"/>
                  </a:cubicBezTo>
                  <a:cubicBezTo>
                    <a:pt x="0" y="99"/>
                    <a:pt x="0" y="102"/>
                    <a:pt x="0" y="106"/>
                  </a:cubicBezTo>
                  <a:cubicBezTo>
                    <a:pt x="0" y="107"/>
                    <a:pt x="0" y="108"/>
                    <a:pt x="0" y="109"/>
                  </a:cubicBezTo>
                  <a:cubicBezTo>
                    <a:pt x="0" y="111"/>
                    <a:pt x="0" y="112"/>
                    <a:pt x="1" y="113"/>
                  </a:cubicBezTo>
                  <a:cubicBezTo>
                    <a:pt x="1" y="113"/>
                    <a:pt x="2" y="113"/>
                    <a:pt x="3" y="114"/>
                  </a:cubicBezTo>
                  <a:cubicBezTo>
                    <a:pt x="5" y="114"/>
                    <a:pt x="7" y="115"/>
                    <a:pt x="9" y="115"/>
                  </a:cubicBezTo>
                  <a:cubicBezTo>
                    <a:pt x="16" y="116"/>
                    <a:pt x="23" y="117"/>
                    <a:pt x="30" y="117"/>
                  </a:cubicBezTo>
                  <a:cubicBezTo>
                    <a:pt x="36" y="117"/>
                    <a:pt x="41" y="118"/>
                    <a:pt x="46" y="118"/>
                  </a:cubicBezTo>
                  <a:cubicBezTo>
                    <a:pt x="71" y="118"/>
                    <a:pt x="92" y="115"/>
                    <a:pt x="92" y="112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2" y="109"/>
                    <a:pt x="92" y="107"/>
                    <a:pt x="92" y="105"/>
                  </a:cubicBezTo>
                  <a:cubicBezTo>
                    <a:pt x="92" y="102"/>
                    <a:pt x="92" y="98"/>
                    <a:pt x="92" y="95"/>
                  </a:cubicBezTo>
                  <a:cubicBezTo>
                    <a:pt x="92" y="90"/>
                    <a:pt x="92" y="86"/>
                    <a:pt x="92" y="81"/>
                  </a:cubicBezTo>
                  <a:cubicBezTo>
                    <a:pt x="92" y="76"/>
                    <a:pt x="92" y="71"/>
                    <a:pt x="92" y="66"/>
                  </a:cubicBezTo>
                  <a:cubicBezTo>
                    <a:pt x="92" y="61"/>
                    <a:pt x="92" y="55"/>
                    <a:pt x="92" y="50"/>
                  </a:cubicBezTo>
                  <a:cubicBezTo>
                    <a:pt x="92" y="45"/>
                    <a:pt x="92" y="40"/>
                    <a:pt x="92" y="35"/>
                  </a:cubicBezTo>
                  <a:cubicBezTo>
                    <a:pt x="92" y="30"/>
                    <a:pt x="92" y="26"/>
                    <a:pt x="92" y="21"/>
                  </a:cubicBezTo>
                  <a:cubicBezTo>
                    <a:pt x="92" y="18"/>
                    <a:pt x="92" y="15"/>
                    <a:pt x="92" y="11"/>
                  </a:cubicBezTo>
                  <a:cubicBezTo>
                    <a:pt x="92" y="10"/>
                    <a:pt x="92" y="9"/>
                    <a:pt x="92" y="8"/>
                  </a:cubicBezTo>
                  <a:cubicBezTo>
                    <a:pt x="92" y="7"/>
                    <a:pt x="92" y="6"/>
                    <a:pt x="92" y="5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îśḻíḑè">
              <a:extLst>
                <a:ext uri="{FF2B5EF4-FFF2-40B4-BE49-F238E27FC236}">
                  <a16:creationId xmlns:a16="http://schemas.microsoft.com/office/drawing/2014/main" id="{52616AED-556E-436D-BBE2-D803E71ADCF5}"/>
                </a:ext>
              </a:extLst>
            </p:cNvPr>
            <p:cNvSpPr/>
            <p:nvPr/>
          </p:nvSpPr>
          <p:spPr bwMode="auto">
            <a:xfrm>
              <a:off x="9407738" y="3225325"/>
              <a:ext cx="174066" cy="21534"/>
            </a:xfrm>
            <a:prstGeom prst="ellipse">
              <a:avLst/>
            </a:prstGeom>
            <a:solidFill>
              <a:srgbClr val="B89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íṩľíďè">
              <a:extLst>
                <a:ext uri="{FF2B5EF4-FFF2-40B4-BE49-F238E27FC236}">
                  <a16:creationId xmlns:a16="http://schemas.microsoft.com/office/drawing/2014/main" id="{29B36E88-FC7C-4B40-8041-7DF08EC9C49D}"/>
                </a:ext>
              </a:extLst>
            </p:cNvPr>
            <p:cNvSpPr/>
            <p:nvPr/>
          </p:nvSpPr>
          <p:spPr bwMode="auto">
            <a:xfrm>
              <a:off x="9416710" y="3239681"/>
              <a:ext cx="152532" cy="7178"/>
            </a:xfrm>
            <a:custGeom>
              <a:avLst/>
              <a:gdLst>
                <a:gd name="T0" fmla="*/ 79 w 79"/>
                <a:gd name="T1" fmla="*/ 1 h 4"/>
                <a:gd name="T2" fmla="*/ 42 w 79"/>
                <a:gd name="T3" fmla="*/ 4 h 4"/>
                <a:gd name="T4" fmla="*/ 79 w 79"/>
                <a:gd name="T5" fmla="*/ 1 h 4"/>
                <a:gd name="T6" fmla="*/ 0 w 79"/>
                <a:gd name="T7" fmla="*/ 0 h 4"/>
                <a:gd name="T8" fmla="*/ 41 w 79"/>
                <a:gd name="T9" fmla="*/ 4 h 4"/>
                <a:gd name="T10" fmla="*/ 41 w 79"/>
                <a:gd name="T11" fmla="*/ 4 h 4"/>
                <a:gd name="T12" fmla="*/ 0 w 79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4">
                  <a:moveTo>
                    <a:pt x="79" y="1"/>
                  </a:moveTo>
                  <a:cubicBezTo>
                    <a:pt x="71" y="3"/>
                    <a:pt x="58" y="4"/>
                    <a:pt x="42" y="4"/>
                  </a:cubicBezTo>
                  <a:cubicBezTo>
                    <a:pt x="58" y="4"/>
                    <a:pt x="73" y="3"/>
                    <a:pt x="79" y="1"/>
                  </a:cubicBezTo>
                  <a:moveTo>
                    <a:pt x="0" y="0"/>
                  </a:moveTo>
                  <a:cubicBezTo>
                    <a:pt x="5" y="2"/>
                    <a:pt x="2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22" y="4"/>
                    <a:pt x="7" y="2"/>
                    <a:pt x="0" y="0"/>
                  </a:cubicBezTo>
                </a:path>
              </a:pathLst>
            </a:custGeom>
            <a:solidFill>
              <a:srgbClr val="474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iṡḻiḑé">
              <a:extLst>
                <a:ext uri="{FF2B5EF4-FFF2-40B4-BE49-F238E27FC236}">
                  <a16:creationId xmlns:a16="http://schemas.microsoft.com/office/drawing/2014/main" id="{19079D0B-34F4-42C5-B2ED-03D592D4D816}"/>
                </a:ext>
              </a:extLst>
            </p:cNvPr>
            <p:cNvSpPr/>
            <p:nvPr/>
          </p:nvSpPr>
          <p:spPr bwMode="auto">
            <a:xfrm>
              <a:off x="9416710" y="3228914"/>
              <a:ext cx="156121" cy="17945"/>
            </a:xfrm>
            <a:custGeom>
              <a:avLst/>
              <a:gdLst>
                <a:gd name="T0" fmla="*/ 39 w 81"/>
                <a:gd name="T1" fmla="*/ 0 h 9"/>
                <a:gd name="T2" fmla="*/ 0 w 81"/>
                <a:gd name="T3" fmla="*/ 5 h 9"/>
                <a:gd name="T4" fmla="*/ 0 w 81"/>
                <a:gd name="T5" fmla="*/ 5 h 9"/>
                <a:gd name="T6" fmla="*/ 41 w 81"/>
                <a:gd name="T7" fmla="*/ 9 h 9"/>
                <a:gd name="T8" fmla="*/ 42 w 81"/>
                <a:gd name="T9" fmla="*/ 9 h 9"/>
                <a:gd name="T10" fmla="*/ 79 w 81"/>
                <a:gd name="T11" fmla="*/ 6 h 9"/>
                <a:gd name="T12" fmla="*/ 79 w 81"/>
                <a:gd name="T13" fmla="*/ 6 h 9"/>
                <a:gd name="T14" fmla="*/ 81 w 81"/>
                <a:gd name="T15" fmla="*/ 6 h 9"/>
                <a:gd name="T16" fmla="*/ 39 w 81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9">
                  <a:moveTo>
                    <a:pt x="39" y="0"/>
                  </a:moveTo>
                  <a:cubicBezTo>
                    <a:pt x="18" y="0"/>
                    <a:pt x="1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7"/>
                    <a:pt x="22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58" y="9"/>
                    <a:pt x="71" y="8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2"/>
                    <a:pt x="61" y="0"/>
                    <a:pt x="39" y="0"/>
                  </a:cubicBezTo>
                </a:path>
              </a:pathLst>
            </a:custGeom>
            <a:solidFill>
              <a:srgbClr val="3F3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ïš1ïďe">
              <a:extLst>
                <a:ext uri="{FF2B5EF4-FFF2-40B4-BE49-F238E27FC236}">
                  <a16:creationId xmlns:a16="http://schemas.microsoft.com/office/drawing/2014/main" id="{E9A912FA-C8AE-4183-92B2-FCC523128938}"/>
                </a:ext>
              </a:extLst>
            </p:cNvPr>
            <p:cNvSpPr/>
            <p:nvPr/>
          </p:nvSpPr>
          <p:spPr bwMode="auto">
            <a:xfrm>
              <a:off x="9325191" y="3257626"/>
              <a:ext cx="118437" cy="138177"/>
            </a:xfrm>
            <a:custGeom>
              <a:avLst/>
              <a:gdLst>
                <a:gd name="T0" fmla="*/ 56 w 61"/>
                <a:gd name="T1" fmla="*/ 15 h 71"/>
                <a:gd name="T2" fmla="*/ 21 w 61"/>
                <a:gd name="T3" fmla="*/ 5 h 71"/>
                <a:gd name="T4" fmla="*/ 3 w 61"/>
                <a:gd name="T5" fmla="*/ 30 h 71"/>
                <a:gd name="T6" fmla="*/ 46 w 61"/>
                <a:gd name="T7" fmla="*/ 63 h 71"/>
                <a:gd name="T8" fmla="*/ 42 w 61"/>
                <a:gd name="T9" fmla="*/ 54 h 71"/>
                <a:gd name="T10" fmla="*/ 14 w 61"/>
                <a:gd name="T11" fmla="*/ 29 h 71"/>
                <a:gd name="T12" fmla="*/ 49 w 61"/>
                <a:gd name="T13" fmla="*/ 22 h 71"/>
                <a:gd name="T14" fmla="*/ 56 w 61"/>
                <a:gd name="T15" fmla="*/ 1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71">
                  <a:moveTo>
                    <a:pt x="56" y="15"/>
                  </a:moveTo>
                  <a:cubicBezTo>
                    <a:pt x="47" y="6"/>
                    <a:pt x="34" y="0"/>
                    <a:pt x="21" y="5"/>
                  </a:cubicBezTo>
                  <a:cubicBezTo>
                    <a:pt x="11" y="8"/>
                    <a:pt x="4" y="19"/>
                    <a:pt x="3" y="30"/>
                  </a:cubicBezTo>
                  <a:cubicBezTo>
                    <a:pt x="0" y="53"/>
                    <a:pt x="27" y="71"/>
                    <a:pt x="46" y="63"/>
                  </a:cubicBezTo>
                  <a:cubicBezTo>
                    <a:pt x="51" y="60"/>
                    <a:pt x="47" y="52"/>
                    <a:pt x="42" y="54"/>
                  </a:cubicBezTo>
                  <a:cubicBezTo>
                    <a:pt x="28" y="61"/>
                    <a:pt x="10" y="44"/>
                    <a:pt x="14" y="29"/>
                  </a:cubicBezTo>
                  <a:cubicBezTo>
                    <a:pt x="20" y="12"/>
                    <a:pt x="37" y="11"/>
                    <a:pt x="49" y="22"/>
                  </a:cubicBezTo>
                  <a:cubicBezTo>
                    <a:pt x="54" y="27"/>
                    <a:pt x="61" y="19"/>
                    <a:pt x="56" y="15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ïş1iďè">
              <a:extLst>
                <a:ext uri="{FF2B5EF4-FFF2-40B4-BE49-F238E27FC236}">
                  <a16:creationId xmlns:a16="http://schemas.microsoft.com/office/drawing/2014/main" id="{AD37C5A2-43E4-4175-A9C9-C7ECA4F78417}"/>
                </a:ext>
              </a:extLst>
            </p:cNvPr>
            <p:cNvSpPr/>
            <p:nvPr/>
          </p:nvSpPr>
          <p:spPr bwMode="auto">
            <a:xfrm>
              <a:off x="9447217" y="3076382"/>
              <a:ext cx="46657" cy="120232"/>
            </a:xfrm>
            <a:custGeom>
              <a:avLst/>
              <a:gdLst>
                <a:gd name="T0" fmla="*/ 20 w 24"/>
                <a:gd name="T1" fmla="*/ 7 h 62"/>
                <a:gd name="T2" fmla="*/ 20 w 24"/>
                <a:gd name="T3" fmla="*/ 0 h 62"/>
                <a:gd name="T4" fmla="*/ 0 w 24"/>
                <a:gd name="T5" fmla="*/ 16 h 62"/>
                <a:gd name="T6" fmla="*/ 4 w 24"/>
                <a:gd name="T7" fmla="*/ 29 h 62"/>
                <a:gd name="T8" fmla="*/ 10 w 24"/>
                <a:gd name="T9" fmla="*/ 54 h 62"/>
                <a:gd name="T10" fmla="*/ 13 w 24"/>
                <a:gd name="T11" fmla="*/ 59 h 62"/>
                <a:gd name="T12" fmla="*/ 21 w 24"/>
                <a:gd name="T13" fmla="*/ 41 h 62"/>
                <a:gd name="T14" fmla="*/ 15 w 24"/>
                <a:gd name="T15" fmla="*/ 32 h 62"/>
                <a:gd name="T16" fmla="*/ 8 w 24"/>
                <a:gd name="T17" fmla="*/ 23 h 62"/>
                <a:gd name="T18" fmla="*/ 20 w 24"/>
                <a:gd name="T19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62">
                  <a:moveTo>
                    <a:pt x="20" y="7"/>
                  </a:moveTo>
                  <a:cubicBezTo>
                    <a:pt x="24" y="7"/>
                    <a:pt x="24" y="0"/>
                    <a:pt x="20" y="0"/>
                  </a:cubicBezTo>
                  <a:cubicBezTo>
                    <a:pt x="10" y="0"/>
                    <a:pt x="1" y="5"/>
                    <a:pt x="0" y="16"/>
                  </a:cubicBezTo>
                  <a:cubicBezTo>
                    <a:pt x="0" y="21"/>
                    <a:pt x="1" y="25"/>
                    <a:pt x="4" y="29"/>
                  </a:cubicBezTo>
                  <a:cubicBezTo>
                    <a:pt x="9" y="36"/>
                    <a:pt x="22" y="45"/>
                    <a:pt x="10" y="54"/>
                  </a:cubicBezTo>
                  <a:cubicBezTo>
                    <a:pt x="6" y="56"/>
                    <a:pt x="10" y="62"/>
                    <a:pt x="13" y="59"/>
                  </a:cubicBezTo>
                  <a:cubicBezTo>
                    <a:pt x="19" y="55"/>
                    <a:pt x="22" y="48"/>
                    <a:pt x="21" y="41"/>
                  </a:cubicBezTo>
                  <a:cubicBezTo>
                    <a:pt x="20" y="37"/>
                    <a:pt x="18" y="35"/>
                    <a:pt x="15" y="32"/>
                  </a:cubicBezTo>
                  <a:cubicBezTo>
                    <a:pt x="13" y="29"/>
                    <a:pt x="9" y="27"/>
                    <a:pt x="8" y="23"/>
                  </a:cubicBezTo>
                  <a:cubicBezTo>
                    <a:pt x="5" y="14"/>
                    <a:pt x="10" y="6"/>
                    <a:pt x="20" y="7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íSļïďé">
              <a:extLst>
                <a:ext uri="{FF2B5EF4-FFF2-40B4-BE49-F238E27FC236}">
                  <a16:creationId xmlns:a16="http://schemas.microsoft.com/office/drawing/2014/main" id="{C732F50C-4DD3-457F-BC53-971E5B1F48F2}"/>
                </a:ext>
              </a:extLst>
            </p:cNvPr>
            <p:cNvSpPr/>
            <p:nvPr/>
          </p:nvSpPr>
          <p:spPr bwMode="auto">
            <a:xfrm>
              <a:off x="9504640" y="3088944"/>
              <a:ext cx="46657" cy="118437"/>
            </a:xfrm>
            <a:custGeom>
              <a:avLst/>
              <a:gdLst>
                <a:gd name="T0" fmla="*/ 20 w 24"/>
                <a:gd name="T1" fmla="*/ 7 h 62"/>
                <a:gd name="T2" fmla="*/ 20 w 24"/>
                <a:gd name="T3" fmla="*/ 1 h 62"/>
                <a:gd name="T4" fmla="*/ 0 w 24"/>
                <a:gd name="T5" fmla="*/ 16 h 62"/>
                <a:gd name="T6" fmla="*/ 4 w 24"/>
                <a:gd name="T7" fmla="*/ 29 h 62"/>
                <a:gd name="T8" fmla="*/ 10 w 24"/>
                <a:gd name="T9" fmla="*/ 54 h 62"/>
                <a:gd name="T10" fmla="*/ 13 w 24"/>
                <a:gd name="T11" fmla="*/ 60 h 62"/>
                <a:gd name="T12" fmla="*/ 21 w 24"/>
                <a:gd name="T13" fmla="*/ 41 h 62"/>
                <a:gd name="T14" fmla="*/ 15 w 24"/>
                <a:gd name="T15" fmla="*/ 32 h 62"/>
                <a:gd name="T16" fmla="*/ 8 w 24"/>
                <a:gd name="T17" fmla="*/ 24 h 62"/>
                <a:gd name="T18" fmla="*/ 20 w 24"/>
                <a:gd name="T19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62">
                  <a:moveTo>
                    <a:pt x="20" y="7"/>
                  </a:moveTo>
                  <a:cubicBezTo>
                    <a:pt x="24" y="7"/>
                    <a:pt x="24" y="1"/>
                    <a:pt x="20" y="1"/>
                  </a:cubicBezTo>
                  <a:cubicBezTo>
                    <a:pt x="10" y="0"/>
                    <a:pt x="1" y="6"/>
                    <a:pt x="0" y="16"/>
                  </a:cubicBezTo>
                  <a:cubicBezTo>
                    <a:pt x="0" y="21"/>
                    <a:pt x="1" y="25"/>
                    <a:pt x="4" y="29"/>
                  </a:cubicBezTo>
                  <a:cubicBezTo>
                    <a:pt x="9" y="37"/>
                    <a:pt x="22" y="45"/>
                    <a:pt x="10" y="54"/>
                  </a:cubicBezTo>
                  <a:cubicBezTo>
                    <a:pt x="6" y="57"/>
                    <a:pt x="10" y="62"/>
                    <a:pt x="13" y="60"/>
                  </a:cubicBezTo>
                  <a:cubicBezTo>
                    <a:pt x="19" y="55"/>
                    <a:pt x="23" y="49"/>
                    <a:pt x="21" y="41"/>
                  </a:cubicBezTo>
                  <a:cubicBezTo>
                    <a:pt x="20" y="38"/>
                    <a:pt x="18" y="35"/>
                    <a:pt x="15" y="32"/>
                  </a:cubicBezTo>
                  <a:cubicBezTo>
                    <a:pt x="13" y="29"/>
                    <a:pt x="9" y="27"/>
                    <a:pt x="8" y="24"/>
                  </a:cubicBezTo>
                  <a:cubicBezTo>
                    <a:pt x="5" y="14"/>
                    <a:pt x="10" y="6"/>
                    <a:pt x="20" y="7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iṣḻïḑé">
              <a:extLst>
                <a:ext uri="{FF2B5EF4-FFF2-40B4-BE49-F238E27FC236}">
                  <a16:creationId xmlns:a16="http://schemas.microsoft.com/office/drawing/2014/main" id="{20212B9F-6604-4EFA-9C7E-C19C4A8CAFFA}"/>
                </a:ext>
              </a:extLst>
            </p:cNvPr>
            <p:cNvSpPr/>
            <p:nvPr/>
          </p:nvSpPr>
          <p:spPr bwMode="auto">
            <a:xfrm>
              <a:off x="9228288" y="3252242"/>
              <a:ext cx="166888" cy="120232"/>
            </a:xfrm>
            <a:custGeom>
              <a:avLst/>
              <a:gdLst>
                <a:gd name="T0" fmla="*/ 85 w 86"/>
                <a:gd name="T1" fmla="*/ 33 h 62"/>
                <a:gd name="T2" fmla="*/ 85 w 86"/>
                <a:gd name="T3" fmla="*/ 31 h 62"/>
                <a:gd name="T4" fmla="*/ 73 w 86"/>
                <a:gd name="T5" fmla="*/ 21 h 62"/>
                <a:gd name="T6" fmla="*/ 68 w 86"/>
                <a:gd name="T7" fmla="*/ 14 h 62"/>
                <a:gd name="T8" fmla="*/ 57 w 86"/>
                <a:gd name="T9" fmla="*/ 17 h 62"/>
                <a:gd name="T10" fmla="*/ 45 w 86"/>
                <a:gd name="T11" fmla="*/ 17 h 62"/>
                <a:gd name="T12" fmla="*/ 6 w 86"/>
                <a:gd name="T13" fmla="*/ 12 h 62"/>
                <a:gd name="T14" fmla="*/ 1 w 86"/>
                <a:gd name="T15" fmla="*/ 20 h 62"/>
                <a:gd name="T16" fmla="*/ 1 w 86"/>
                <a:gd name="T17" fmla="*/ 27 h 62"/>
                <a:gd name="T18" fmla="*/ 2 w 86"/>
                <a:gd name="T19" fmla="*/ 33 h 62"/>
                <a:gd name="T20" fmla="*/ 9 w 86"/>
                <a:gd name="T21" fmla="*/ 34 h 62"/>
                <a:gd name="T22" fmla="*/ 25 w 86"/>
                <a:gd name="T23" fmla="*/ 37 h 62"/>
                <a:gd name="T24" fmla="*/ 37 w 86"/>
                <a:gd name="T25" fmla="*/ 45 h 62"/>
                <a:gd name="T26" fmla="*/ 38 w 86"/>
                <a:gd name="T27" fmla="*/ 49 h 62"/>
                <a:gd name="T28" fmla="*/ 41 w 86"/>
                <a:gd name="T29" fmla="*/ 51 h 62"/>
                <a:gd name="T30" fmla="*/ 53 w 86"/>
                <a:gd name="T31" fmla="*/ 59 h 62"/>
                <a:gd name="T32" fmla="*/ 79 w 86"/>
                <a:gd name="T33" fmla="*/ 51 h 62"/>
                <a:gd name="T34" fmla="*/ 84 w 86"/>
                <a:gd name="T35" fmla="*/ 48 h 62"/>
                <a:gd name="T36" fmla="*/ 86 w 86"/>
                <a:gd name="T37" fmla="*/ 39 h 62"/>
                <a:gd name="T38" fmla="*/ 85 w 86"/>
                <a:gd name="T39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62">
                  <a:moveTo>
                    <a:pt x="85" y="33"/>
                  </a:moveTo>
                  <a:cubicBezTo>
                    <a:pt x="85" y="33"/>
                    <a:pt x="85" y="32"/>
                    <a:pt x="85" y="31"/>
                  </a:cubicBezTo>
                  <a:cubicBezTo>
                    <a:pt x="83" y="26"/>
                    <a:pt x="77" y="26"/>
                    <a:pt x="73" y="21"/>
                  </a:cubicBezTo>
                  <a:cubicBezTo>
                    <a:pt x="72" y="20"/>
                    <a:pt x="72" y="12"/>
                    <a:pt x="68" y="14"/>
                  </a:cubicBezTo>
                  <a:cubicBezTo>
                    <a:pt x="67" y="14"/>
                    <a:pt x="62" y="15"/>
                    <a:pt x="57" y="17"/>
                  </a:cubicBezTo>
                  <a:cubicBezTo>
                    <a:pt x="53" y="17"/>
                    <a:pt x="49" y="17"/>
                    <a:pt x="45" y="17"/>
                  </a:cubicBezTo>
                  <a:cubicBezTo>
                    <a:pt x="34" y="15"/>
                    <a:pt x="15" y="0"/>
                    <a:pt x="6" y="12"/>
                  </a:cubicBezTo>
                  <a:cubicBezTo>
                    <a:pt x="4" y="14"/>
                    <a:pt x="2" y="17"/>
                    <a:pt x="1" y="20"/>
                  </a:cubicBezTo>
                  <a:cubicBezTo>
                    <a:pt x="1" y="22"/>
                    <a:pt x="1" y="24"/>
                    <a:pt x="1" y="27"/>
                  </a:cubicBezTo>
                  <a:cubicBezTo>
                    <a:pt x="1" y="28"/>
                    <a:pt x="0" y="31"/>
                    <a:pt x="2" y="33"/>
                  </a:cubicBezTo>
                  <a:cubicBezTo>
                    <a:pt x="3" y="34"/>
                    <a:pt x="8" y="34"/>
                    <a:pt x="9" y="34"/>
                  </a:cubicBezTo>
                  <a:cubicBezTo>
                    <a:pt x="15" y="35"/>
                    <a:pt x="20" y="36"/>
                    <a:pt x="25" y="37"/>
                  </a:cubicBezTo>
                  <a:cubicBezTo>
                    <a:pt x="30" y="38"/>
                    <a:pt x="36" y="40"/>
                    <a:pt x="37" y="45"/>
                  </a:cubicBezTo>
                  <a:cubicBezTo>
                    <a:pt x="38" y="46"/>
                    <a:pt x="38" y="47"/>
                    <a:pt x="38" y="49"/>
                  </a:cubicBezTo>
                  <a:cubicBezTo>
                    <a:pt x="39" y="50"/>
                    <a:pt x="40" y="51"/>
                    <a:pt x="41" y="51"/>
                  </a:cubicBezTo>
                  <a:cubicBezTo>
                    <a:pt x="44" y="54"/>
                    <a:pt x="48" y="57"/>
                    <a:pt x="53" y="59"/>
                  </a:cubicBezTo>
                  <a:cubicBezTo>
                    <a:pt x="60" y="62"/>
                    <a:pt x="72" y="55"/>
                    <a:pt x="79" y="51"/>
                  </a:cubicBezTo>
                  <a:cubicBezTo>
                    <a:pt x="81" y="50"/>
                    <a:pt x="82" y="49"/>
                    <a:pt x="84" y="48"/>
                  </a:cubicBezTo>
                  <a:cubicBezTo>
                    <a:pt x="86" y="45"/>
                    <a:pt x="86" y="42"/>
                    <a:pt x="86" y="39"/>
                  </a:cubicBezTo>
                  <a:cubicBezTo>
                    <a:pt x="86" y="37"/>
                    <a:pt x="86" y="35"/>
                    <a:pt x="85" y="33"/>
                  </a:cubicBezTo>
                  <a:close/>
                </a:path>
              </a:pathLst>
            </a:custGeom>
            <a:solidFill>
              <a:srgbClr val="EACF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išliḍê">
              <a:extLst>
                <a:ext uri="{FF2B5EF4-FFF2-40B4-BE49-F238E27FC236}">
                  <a16:creationId xmlns:a16="http://schemas.microsoft.com/office/drawing/2014/main" id="{ECB8EEC2-6EDB-4825-88AE-5906776F7175}"/>
                </a:ext>
              </a:extLst>
            </p:cNvPr>
            <p:cNvSpPr/>
            <p:nvPr/>
          </p:nvSpPr>
          <p:spPr bwMode="auto">
            <a:xfrm>
              <a:off x="9025510" y="2800030"/>
              <a:ext cx="376844" cy="538348"/>
            </a:xfrm>
            <a:custGeom>
              <a:avLst/>
              <a:gdLst>
                <a:gd name="T0" fmla="*/ 6 w 195"/>
                <a:gd name="T1" fmla="*/ 171 h 278"/>
                <a:gd name="T2" fmla="*/ 1 w 195"/>
                <a:gd name="T3" fmla="*/ 199 h 278"/>
                <a:gd name="T4" fmla="*/ 15 w 195"/>
                <a:gd name="T5" fmla="*/ 226 h 278"/>
                <a:gd name="T6" fmla="*/ 41 w 195"/>
                <a:gd name="T7" fmla="*/ 243 h 278"/>
                <a:gd name="T8" fmla="*/ 128 w 195"/>
                <a:gd name="T9" fmla="*/ 278 h 278"/>
                <a:gd name="T10" fmla="*/ 143 w 195"/>
                <a:gd name="T11" fmla="*/ 247 h 278"/>
                <a:gd name="T12" fmla="*/ 144 w 195"/>
                <a:gd name="T13" fmla="*/ 240 h 278"/>
                <a:gd name="T14" fmla="*/ 139 w 195"/>
                <a:gd name="T15" fmla="*/ 234 h 278"/>
                <a:gd name="T16" fmla="*/ 106 w 195"/>
                <a:gd name="T17" fmla="*/ 217 h 278"/>
                <a:gd name="T18" fmla="*/ 80 w 195"/>
                <a:gd name="T19" fmla="*/ 195 h 278"/>
                <a:gd name="T20" fmla="*/ 104 w 195"/>
                <a:gd name="T21" fmla="*/ 155 h 278"/>
                <a:gd name="T22" fmla="*/ 149 w 195"/>
                <a:gd name="T23" fmla="*/ 109 h 278"/>
                <a:gd name="T24" fmla="*/ 183 w 195"/>
                <a:gd name="T25" fmla="*/ 62 h 278"/>
                <a:gd name="T26" fmla="*/ 148 w 195"/>
                <a:gd name="T27" fmla="*/ 15 h 278"/>
                <a:gd name="T28" fmla="*/ 87 w 195"/>
                <a:gd name="T29" fmla="*/ 62 h 278"/>
                <a:gd name="T30" fmla="*/ 6 w 195"/>
                <a:gd name="T31" fmla="*/ 17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5" h="278">
                  <a:moveTo>
                    <a:pt x="6" y="171"/>
                  </a:moveTo>
                  <a:cubicBezTo>
                    <a:pt x="2" y="179"/>
                    <a:pt x="0" y="189"/>
                    <a:pt x="1" y="199"/>
                  </a:cubicBezTo>
                  <a:cubicBezTo>
                    <a:pt x="2" y="209"/>
                    <a:pt x="7" y="219"/>
                    <a:pt x="15" y="226"/>
                  </a:cubicBezTo>
                  <a:cubicBezTo>
                    <a:pt x="23" y="233"/>
                    <a:pt x="32" y="238"/>
                    <a:pt x="41" y="243"/>
                  </a:cubicBezTo>
                  <a:cubicBezTo>
                    <a:pt x="69" y="257"/>
                    <a:pt x="98" y="269"/>
                    <a:pt x="128" y="278"/>
                  </a:cubicBezTo>
                  <a:cubicBezTo>
                    <a:pt x="133" y="268"/>
                    <a:pt x="138" y="257"/>
                    <a:pt x="143" y="247"/>
                  </a:cubicBezTo>
                  <a:cubicBezTo>
                    <a:pt x="144" y="245"/>
                    <a:pt x="145" y="242"/>
                    <a:pt x="144" y="240"/>
                  </a:cubicBezTo>
                  <a:cubicBezTo>
                    <a:pt x="144" y="237"/>
                    <a:pt x="141" y="236"/>
                    <a:pt x="139" y="234"/>
                  </a:cubicBezTo>
                  <a:cubicBezTo>
                    <a:pt x="128" y="228"/>
                    <a:pt x="117" y="223"/>
                    <a:pt x="106" y="217"/>
                  </a:cubicBezTo>
                  <a:cubicBezTo>
                    <a:pt x="96" y="211"/>
                    <a:pt x="85" y="205"/>
                    <a:pt x="80" y="195"/>
                  </a:cubicBezTo>
                  <a:cubicBezTo>
                    <a:pt x="71" y="175"/>
                    <a:pt x="93" y="166"/>
                    <a:pt x="104" y="155"/>
                  </a:cubicBezTo>
                  <a:cubicBezTo>
                    <a:pt x="119" y="140"/>
                    <a:pt x="134" y="125"/>
                    <a:pt x="149" y="109"/>
                  </a:cubicBezTo>
                  <a:cubicBezTo>
                    <a:pt x="163" y="95"/>
                    <a:pt x="177" y="80"/>
                    <a:pt x="183" y="62"/>
                  </a:cubicBezTo>
                  <a:cubicBezTo>
                    <a:pt x="195" y="25"/>
                    <a:pt x="183" y="0"/>
                    <a:pt x="148" y="15"/>
                  </a:cubicBezTo>
                  <a:cubicBezTo>
                    <a:pt x="126" y="24"/>
                    <a:pt x="110" y="41"/>
                    <a:pt x="87" y="62"/>
                  </a:cubicBezTo>
                  <a:cubicBezTo>
                    <a:pt x="56" y="91"/>
                    <a:pt x="21" y="131"/>
                    <a:pt x="6" y="171"/>
                  </a:cubicBezTo>
                  <a:close/>
                </a:path>
              </a:pathLst>
            </a:custGeom>
            <a:solidFill>
              <a:srgbClr val="F17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ïŝļîḋé">
              <a:extLst>
                <a:ext uri="{FF2B5EF4-FFF2-40B4-BE49-F238E27FC236}">
                  <a16:creationId xmlns:a16="http://schemas.microsoft.com/office/drawing/2014/main" id="{CEB75A04-4010-4DC7-B9E5-B1B4A059AEB4}"/>
                </a:ext>
              </a:extLst>
            </p:cNvPr>
            <p:cNvSpPr/>
            <p:nvPr/>
          </p:nvSpPr>
          <p:spPr bwMode="auto">
            <a:xfrm>
              <a:off x="2610197" y="3553717"/>
              <a:ext cx="222517" cy="315831"/>
            </a:xfrm>
            <a:custGeom>
              <a:avLst/>
              <a:gdLst>
                <a:gd name="T0" fmla="*/ 11 w 115"/>
                <a:gd name="T1" fmla="*/ 60 h 163"/>
                <a:gd name="T2" fmla="*/ 109 w 115"/>
                <a:gd name="T3" fmla="*/ 55 h 163"/>
                <a:gd name="T4" fmla="*/ 112 w 115"/>
                <a:gd name="T5" fmla="*/ 105 h 163"/>
                <a:gd name="T6" fmla="*/ 82 w 115"/>
                <a:gd name="T7" fmla="*/ 144 h 163"/>
                <a:gd name="T8" fmla="*/ 81 w 115"/>
                <a:gd name="T9" fmla="*/ 144 h 163"/>
                <a:gd name="T10" fmla="*/ 83 w 115"/>
                <a:gd name="T11" fmla="*/ 157 h 163"/>
                <a:gd name="T12" fmla="*/ 82 w 115"/>
                <a:gd name="T13" fmla="*/ 159 h 163"/>
                <a:gd name="T14" fmla="*/ 79 w 115"/>
                <a:gd name="T15" fmla="*/ 161 h 163"/>
                <a:gd name="T16" fmla="*/ 64 w 115"/>
                <a:gd name="T17" fmla="*/ 162 h 163"/>
                <a:gd name="T18" fmla="*/ 57 w 115"/>
                <a:gd name="T19" fmla="*/ 162 h 163"/>
                <a:gd name="T20" fmla="*/ 49 w 115"/>
                <a:gd name="T21" fmla="*/ 148 h 163"/>
                <a:gd name="T22" fmla="*/ 50 w 115"/>
                <a:gd name="T23" fmla="*/ 144 h 163"/>
                <a:gd name="T24" fmla="*/ 11 w 115"/>
                <a:gd name="T25" fmla="*/ 6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63">
                  <a:moveTo>
                    <a:pt x="11" y="60"/>
                  </a:moveTo>
                  <a:cubicBezTo>
                    <a:pt x="28" y="14"/>
                    <a:pt x="95" y="0"/>
                    <a:pt x="109" y="55"/>
                  </a:cubicBezTo>
                  <a:cubicBezTo>
                    <a:pt x="113" y="71"/>
                    <a:pt x="115" y="89"/>
                    <a:pt x="112" y="105"/>
                  </a:cubicBezTo>
                  <a:cubicBezTo>
                    <a:pt x="108" y="122"/>
                    <a:pt x="97" y="137"/>
                    <a:pt x="82" y="144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82" y="148"/>
                    <a:pt x="82" y="152"/>
                    <a:pt x="83" y="157"/>
                  </a:cubicBezTo>
                  <a:cubicBezTo>
                    <a:pt x="83" y="158"/>
                    <a:pt x="83" y="159"/>
                    <a:pt x="82" y="159"/>
                  </a:cubicBezTo>
                  <a:cubicBezTo>
                    <a:pt x="82" y="160"/>
                    <a:pt x="81" y="160"/>
                    <a:pt x="79" y="161"/>
                  </a:cubicBezTo>
                  <a:cubicBezTo>
                    <a:pt x="74" y="161"/>
                    <a:pt x="69" y="162"/>
                    <a:pt x="64" y="162"/>
                  </a:cubicBezTo>
                  <a:cubicBezTo>
                    <a:pt x="62" y="163"/>
                    <a:pt x="59" y="163"/>
                    <a:pt x="57" y="162"/>
                  </a:cubicBezTo>
                  <a:cubicBezTo>
                    <a:pt x="51" y="160"/>
                    <a:pt x="49" y="154"/>
                    <a:pt x="49" y="148"/>
                  </a:cubicBezTo>
                  <a:cubicBezTo>
                    <a:pt x="49" y="147"/>
                    <a:pt x="49" y="145"/>
                    <a:pt x="50" y="144"/>
                  </a:cubicBezTo>
                  <a:cubicBezTo>
                    <a:pt x="20" y="132"/>
                    <a:pt x="0" y="90"/>
                    <a:pt x="11" y="60"/>
                  </a:cubicBezTo>
                  <a:close/>
                </a:path>
              </a:pathLst>
            </a:custGeom>
            <a:solidFill>
              <a:srgbClr val="FC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îşľïḍé">
              <a:extLst>
                <a:ext uri="{FF2B5EF4-FFF2-40B4-BE49-F238E27FC236}">
                  <a16:creationId xmlns:a16="http://schemas.microsoft.com/office/drawing/2014/main" id="{A95ECE50-F342-4DDF-B111-F58CB6C2FED0}"/>
                </a:ext>
              </a:extLst>
            </p:cNvPr>
            <p:cNvSpPr/>
            <p:nvPr/>
          </p:nvSpPr>
          <p:spPr bwMode="auto">
            <a:xfrm>
              <a:off x="2726838" y="3528594"/>
              <a:ext cx="170477" cy="317626"/>
            </a:xfrm>
            <a:custGeom>
              <a:avLst/>
              <a:gdLst>
                <a:gd name="T0" fmla="*/ 46 w 88"/>
                <a:gd name="T1" fmla="*/ 82 h 164"/>
                <a:gd name="T2" fmla="*/ 47 w 88"/>
                <a:gd name="T3" fmla="*/ 123 h 164"/>
                <a:gd name="T4" fmla="*/ 40 w 88"/>
                <a:gd name="T5" fmla="*/ 162 h 164"/>
                <a:gd name="T6" fmla="*/ 47 w 88"/>
                <a:gd name="T7" fmla="*/ 162 h 164"/>
                <a:gd name="T8" fmla="*/ 83 w 88"/>
                <a:gd name="T9" fmla="*/ 138 h 164"/>
                <a:gd name="T10" fmla="*/ 87 w 88"/>
                <a:gd name="T11" fmla="*/ 135 h 164"/>
                <a:gd name="T12" fmla="*/ 88 w 88"/>
                <a:gd name="T13" fmla="*/ 130 h 164"/>
                <a:gd name="T14" fmla="*/ 59 w 88"/>
                <a:gd name="T15" fmla="*/ 33 h 164"/>
                <a:gd name="T16" fmla="*/ 8 w 88"/>
                <a:gd name="T17" fmla="*/ 16 h 164"/>
                <a:gd name="T18" fmla="*/ 1 w 88"/>
                <a:gd name="T19" fmla="*/ 30 h 164"/>
                <a:gd name="T20" fmla="*/ 0 w 88"/>
                <a:gd name="T21" fmla="*/ 39 h 164"/>
                <a:gd name="T22" fmla="*/ 21 w 88"/>
                <a:gd name="T23" fmla="*/ 56 h 164"/>
                <a:gd name="T24" fmla="*/ 46 w 88"/>
                <a:gd name="T25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64">
                  <a:moveTo>
                    <a:pt x="46" y="82"/>
                  </a:moveTo>
                  <a:cubicBezTo>
                    <a:pt x="52" y="95"/>
                    <a:pt x="50" y="110"/>
                    <a:pt x="47" y="123"/>
                  </a:cubicBezTo>
                  <a:cubicBezTo>
                    <a:pt x="44" y="136"/>
                    <a:pt x="44" y="149"/>
                    <a:pt x="40" y="162"/>
                  </a:cubicBezTo>
                  <a:cubicBezTo>
                    <a:pt x="41" y="164"/>
                    <a:pt x="45" y="163"/>
                    <a:pt x="47" y="162"/>
                  </a:cubicBezTo>
                  <a:cubicBezTo>
                    <a:pt x="59" y="154"/>
                    <a:pt x="71" y="146"/>
                    <a:pt x="83" y="138"/>
                  </a:cubicBezTo>
                  <a:cubicBezTo>
                    <a:pt x="85" y="137"/>
                    <a:pt x="86" y="136"/>
                    <a:pt x="87" y="135"/>
                  </a:cubicBezTo>
                  <a:cubicBezTo>
                    <a:pt x="88" y="133"/>
                    <a:pt x="88" y="131"/>
                    <a:pt x="88" y="130"/>
                  </a:cubicBezTo>
                  <a:cubicBezTo>
                    <a:pt x="88" y="93"/>
                    <a:pt x="77" y="64"/>
                    <a:pt x="59" y="33"/>
                  </a:cubicBezTo>
                  <a:cubicBezTo>
                    <a:pt x="50" y="18"/>
                    <a:pt x="25" y="0"/>
                    <a:pt x="8" y="16"/>
                  </a:cubicBezTo>
                  <a:cubicBezTo>
                    <a:pt x="4" y="19"/>
                    <a:pt x="3" y="25"/>
                    <a:pt x="1" y="30"/>
                  </a:cubicBezTo>
                  <a:cubicBezTo>
                    <a:pt x="0" y="33"/>
                    <a:pt x="0" y="36"/>
                    <a:pt x="0" y="39"/>
                  </a:cubicBezTo>
                  <a:cubicBezTo>
                    <a:pt x="2" y="51"/>
                    <a:pt x="13" y="51"/>
                    <a:pt x="21" y="56"/>
                  </a:cubicBezTo>
                  <a:cubicBezTo>
                    <a:pt x="32" y="62"/>
                    <a:pt x="41" y="72"/>
                    <a:pt x="46" y="82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íśľiďê">
              <a:extLst>
                <a:ext uri="{FF2B5EF4-FFF2-40B4-BE49-F238E27FC236}">
                  <a16:creationId xmlns:a16="http://schemas.microsoft.com/office/drawing/2014/main" id="{D9D48BF9-7244-4F5E-AA53-60056CC2F896}"/>
                </a:ext>
              </a:extLst>
            </p:cNvPr>
            <p:cNvSpPr/>
            <p:nvPr/>
          </p:nvSpPr>
          <p:spPr bwMode="auto">
            <a:xfrm>
              <a:off x="2498938" y="3478348"/>
              <a:ext cx="308653" cy="385817"/>
            </a:xfrm>
            <a:custGeom>
              <a:avLst/>
              <a:gdLst>
                <a:gd name="T0" fmla="*/ 78 w 159"/>
                <a:gd name="T1" fmla="*/ 125 h 199"/>
                <a:gd name="T2" fmla="*/ 81 w 159"/>
                <a:gd name="T3" fmla="*/ 158 h 199"/>
                <a:gd name="T4" fmla="*/ 87 w 159"/>
                <a:gd name="T5" fmla="*/ 172 h 199"/>
                <a:gd name="T6" fmla="*/ 67 w 159"/>
                <a:gd name="T7" fmla="*/ 199 h 199"/>
                <a:gd name="T8" fmla="*/ 5 w 159"/>
                <a:gd name="T9" fmla="*/ 157 h 199"/>
                <a:gd name="T10" fmla="*/ 1 w 159"/>
                <a:gd name="T11" fmla="*/ 153 h 199"/>
                <a:gd name="T12" fmla="*/ 1 w 159"/>
                <a:gd name="T13" fmla="*/ 148 h 199"/>
                <a:gd name="T14" fmla="*/ 31 w 159"/>
                <a:gd name="T15" fmla="*/ 53 h 199"/>
                <a:gd name="T16" fmla="*/ 113 w 159"/>
                <a:gd name="T17" fmla="*/ 5 h 199"/>
                <a:gd name="T18" fmla="*/ 146 w 159"/>
                <a:gd name="T19" fmla="*/ 60 h 199"/>
                <a:gd name="T20" fmla="*/ 92 w 159"/>
                <a:gd name="T21" fmla="*/ 97 h 199"/>
                <a:gd name="T22" fmla="*/ 78 w 159"/>
                <a:gd name="T23" fmla="*/ 12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9" h="199">
                  <a:moveTo>
                    <a:pt x="78" y="125"/>
                  </a:moveTo>
                  <a:cubicBezTo>
                    <a:pt x="77" y="135"/>
                    <a:pt x="78" y="147"/>
                    <a:pt x="81" y="158"/>
                  </a:cubicBezTo>
                  <a:cubicBezTo>
                    <a:pt x="81" y="161"/>
                    <a:pt x="87" y="170"/>
                    <a:pt x="87" y="172"/>
                  </a:cubicBezTo>
                  <a:cubicBezTo>
                    <a:pt x="87" y="179"/>
                    <a:pt x="72" y="194"/>
                    <a:pt x="67" y="199"/>
                  </a:cubicBezTo>
                  <a:cubicBezTo>
                    <a:pt x="47" y="185"/>
                    <a:pt x="26" y="171"/>
                    <a:pt x="5" y="157"/>
                  </a:cubicBezTo>
                  <a:cubicBezTo>
                    <a:pt x="4" y="156"/>
                    <a:pt x="2" y="155"/>
                    <a:pt x="1" y="153"/>
                  </a:cubicBezTo>
                  <a:cubicBezTo>
                    <a:pt x="0" y="151"/>
                    <a:pt x="1" y="149"/>
                    <a:pt x="1" y="148"/>
                  </a:cubicBezTo>
                  <a:cubicBezTo>
                    <a:pt x="3" y="113"/>
                    <a:pt x="14" y="83"/>
                    <a:pt x="31" y="53"/>
                  </a:cubicBezTo>
                  <a:cubicBezTo>
                    <a:pt x="47" y="23"/>
                    <a:pt x="79" y="0"/>
                    <a:pt x="113" y="5"/>
                  </a:cubicBezTo>
                  <a:cubicBezTo>
                    <a:pt x="141" y="10"/>
                    <a:pt x="159" y="32"/>
                    <a:pt x="146" y="60"/>
                  </a:cubicBezTo>
                  <a:cubicBezTo>
                    <a:pt x="136" y="82"/>
                    <a:pt x="108" y="84"/>
                    <a:pt x="92" y="97"/>
                  </a:cubicBezTo>
                  <a:cubicBezTo>
                    <a:pt x="82" y="106"/>
                    <a:pt x="79" y="115"/>
                    <a:pt x="78" y="125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ï$ľídê">
              <a:extLst>
                <a:ext uri="{FF2B5EF4-FFF2-40B4-BE49-F238E27FC236}">
                  <a16:creationId xmlns:a16="http://schemas.microsoft.com/office/drawing/2014/main" id="{C97A9B98-3FEE-4E99-A64F-411AFB7DCEC0}"/>
                </a:ext>
              </a:extLst>
            </p:cNvPr>
            <p:cNvSpPr/>
            <p:nvPr/>
          </p:nvSpPr>
          <p:spPr bwMode="auto">
            <a:xfrm>
              <a:off x="2398447" y="4407896"/>
              <a:ext cx="861357" cy="366077"/>
            </a:xfrm>
            <a:custGeom>
              <a:avLst/>
              <a:gdLst>
                <a:gd name="T0" fmla="*/ 33 w 445"/>
                <a:gd name="T1" fmla="*/ 14 h 189"/>
                <a:gd name="T2" fmla="*/ 100 w 445"/>
                <a:gd name="T3" fmla="*/ 33 h 189"/>
                <a:gd name="T4" fmla="*/ 210 w 445"/>
                <a:gd name="T5" fmla="*/ 121 h 189"/>
                <a:gd name="T6" fmla="*/ 242 w 445"/>
                <a:gd name="T7" fmla="*/ 104 h 189"/>
                <a:gd name="T8" fmla="*/ 354 w 445"/>
                <a:gd name="T9" fmla="*/ 42 h 189"/>
                <a:gd name="T10" fmla="*/ 419 w 445"/>
                <a:gd name="T11" fmla="*/ 40 h 189"/>
                <a:gd name="T12" fmla="*/ 439 w 445"/>
                <a:gd name="T13" fmla="*/ 104 h 189"/>
                <a:gd name="T14" fmla="*/ 402 w 445"/>
                <a:gd name="T15" fmla="*/ 139 h 189"/>
                <a:gd name="T16" fmla="*/ 274 w 445"/>
                <a:gd name="T17" fmla="*/ 187 h 189"/>
                <a:gd name="T18" fmla="*/ 214 w 445"/>
                <a:gd name="T19" fmla="*/ 187 h 189"/>
                <a:gd name="T20" fmla="*/ 116 w 445"/>
                <a:gd name="T21" fmla="*/ 175 h 189"/>
                <a:gd name="T22" fmla="*/ 85 w 445"/>
                <a:gd name="T23" fmla="*/ 166 h 189"/>
                <a:gd name="T24" fmla="*/ 6 w 445"/>
                <a:gd name="T25" fmla="*/ 99 h 189"/>
                <a:gd name="T26" fmla="*/ 33 w 445"/>
                <a:gd name="T27" fmla="*/ 1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5" h="189">
                  <a:moveTo>
                    <a:pt x="33" y="14"/>
                  </a:moveTo>
                  <a:cubicBezTo>
                    <a:pt x="58" y="0"/>
                    <a:pt x="82" y="17"/>
                    <a:pt x="100" y="33"/>
                  </a:cubicBezTo>
                  <a:cubicBezTo>
                    <a:pt x="135" y="65"/>
                    <a:pt x="173" y="93"/>
                    <a:pt x="210" y="121"/>
                  </a:cubicBezTo>
                  <a:cubicBezTo>
                    <a:pt x="223" y="114"/>
                    <a:pt x="236" y="107"/>
                    <a:pt x="242" y="104"/>
                  </a:cubicBezTo>
                  <a:cubicBezTo>
                    <a:pt x="280" y="84"/>
                    <a:pt x="319" y="65"/>
                    <a:pt x="354" y="42"/>
                  </a:cubicBezTo>
                  <a:cubicBezTo>
                    <a:pt x="372" y="31"/>
                    <a:pt x="396" y="20"/>
                    <a:pt x="419" y="40"/>
                  </a:cubicBezTo>
                  <a:cubicBezTo>
                    <a:pt x="438" y="57"/>
                    <a:pt x="445" y="86"/>
                    <a:pt x="439" y="104"/>
                  </a:cubicBezTo>
                  <a:cubicBezTo>
                    <a:pt x="433" y="123"/>
                    <a:pt x="417" y="132"/>
                    <a:pt x="402" y="139"/>
                  </a:cubicBezTo>
                  <a:cubicBezTo>
                    <a:pt x="363" y="158"/>
                    <a:pt x="317" y="182"/>
                    <a:pt x="274" y="187"/>
                  </a:cubicBezTo>
                  <a:cubicBezTo>
                    <a:pt x="255" y="189"/>
                    <a:pt x="233" y="187"/>
                    <a:pt x="214" y="187"/>
                  </a:cubicBezTo>
                  <a:cubicBezTo>
                    <a:pt x="181" y="186"/>
                    <a:pt x="148" y="180"/>
                    <a:pt x="116" y="175"/>
                  </a:cubicBezTo>
                  <a:cubicBezTo>
                    <a:pt x="105" y="173"/>
                    <a:pt x="94" y="171"/>
                    <a:pt x="85" y="166"/>
                  </a:cubicBezTo>
                  <a:cubicBezTo>
                    <a:pt x="51" y="148"/>
                    <a:pt x="16" y="141"/>
                    <a:pt x="6" y="99"/>
                  </a:cubicBezTo>
                  <a:cubicBezTo>
                    <a:pt x="0" y="70"/>
                    <a:pt x="5" y="30"/>
                    <a:pt x="33" y="14"/>
                  </a:cubicBezTo>
                  <a:close/>
                </a:path>
              </a:pathLst>
            </a:custGeom>
            <a:solidFill>
              <a:srgbClr val="424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îSlîḑe">
              <a:extLst>
                <a:ext uri="{FF2B5EF4-FFF2-40B4-BE49-F238E27FC236}">
                  <a16:creationId xmlns:a16="http://schemas.microsoft.com/office/drawing/2014/main" id="{BEC3C8D2-1B90-4733-87BF-B086553E9292}"/>
                </a:ext>
              </a:extLst>
            </p:cNvPr>
            <p:cNvSpPr/>
            <p:nvPr/>
          </p:nvSpPr>
          <p:spPr bwMode="auto">
            <a:xfrm>
              <a:off x="2516883" y="4433019"/>
              <a:ext cx="628073" cy="324804"/>
            </a:xfrm>
            <a:custGeom>
              <a:avLst/>
              <a:gdLst>
                <a:gd name="T0" fmla="*/ 2 w 325"/>
                <a:gd name="T1" fmla="*/ 81 h 168"/>
                <a:gd name="T2" fmla="*/ 41 w 325"/>
                <a:gd name="T3" fmla="*/ 25 h 168"/>
                <a:gd name="T4" fmla="*/ 101 w 325"/>
                <a:gd name="T5" fmla="*/ 12 h 168"/>
                <a:gd name="T6" fmla="*/ 237 w 325"/>
                <a:gd name="T7" fmla="*/ 2 h 168"/>
                <a:gd name="T8" fmla="*/ 314 w 325"/>
                <a:gd name="T9" fmla="*/ 66 h 168"/>
                <a:gd name="T10" fmla="*/ 308 w 325"/>
                <a:gd name="T11" fmla="*/ 111 h 168"/>
                <a:gd name="T12" fmla="*/ 263 w 325"/>
                <a:gd name="T13" fmla="*/ 149 h 168"/>
                <a:gd name="T14" fmla="*/ 140 w 325"/>
                <a:gd name="T15" fmla="*/ 159 h 168"/>
                <a:gd name="T16" fmla="*/ 38 w 325"/>
                <a:gd name="T17" fmla="*/ 128 h 168"/>
                <a:gd name="T18" fmla="*/ 2 w 325"/>
                <a:gd name="T19" fmla="*/ 8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168">
                  <a:moveTo>
                    <a:pt x="2" y="81"/>
                  </a:moveTo>
                  <a:cubicBezTo>
                    <a:pt x="5" y="56"/>
                    <a:pt x="18" y="36"/>
                    <a:pt x="41" y="25"/>
                  </a:cubicBezTo>
                  <a:cubicBezTo>
                    <a:pt x="60" y="16"/>
                    <a:pt x="81" y="14"/>
                    <a:pt x="101" y="12"/>
                  </a:cubicBezTo>
                  <a:cubicBezTo>
                    <a:pt x="147" y="6"/>
                    <a:pt x="191" y="0"/>
                    <a:pt x="237" y="2"/>
                  </a:cubicBezTo>
                  <a:cubicBezTo>
                    <a:pt x="274" y="3"/>
                    <a:pt x="297" y="35"/>
                    <a:pt x="314" y="66"/>
                  </a:cubicBezTo>
                  <a:cubicBezTo>
                    <a:pt x="325" y="86"/>
                    <a:pt x="322" y="95"/>
                    <a:pt x="308" y="111"/>
                  </a:cubicBezTo>
                  <a:cubicBezTo>
                    <a:pt x="296" y="126"/>
                    <a:pt x="280" y="139"/>
                    <a:pt x="263" y="149"/>
                  </a:cubicBezTo>
                  <a:cubicBezTo>
                    <a:pt x="229" y="168"/>
                    <a:pt x="177" y="163"/>
                    <a:pt x="140" y="159"/>
                  </a:cubicBezTo>
                  <a:cubicBezTo>
                    <a:pt x="104" y="155"/>
                    <a:pt x="70" y="145"/>
                    <a:pt x="38" y="128"/>
                  </a:cubicBezTo>
                  <a:cubicBezTo>
                    <a:pt x="18" y="118"/>
                    <a:pt x="0" y="105"/>
                    <a:pt x="2" y="81"/>
                  </a:cubicBezTo>
                  <a:close/>
                </a:path>
              </a:pathLst>
            </a:custGeom>
            <a:solidFill>
              <a:srgbClr val="424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îşľiḋè">
              <a:extLst>
                <a:ext uri="{FF2B5EF4-FFF2-40B4-BE49-F238E27FC236}">
                  <a16:creationId xmlns:a16="http://schemas.microsoft.com/office/drawing/2014/main" id="{E191350F-5488-419E-88F1-CFFEFA3BC987}"/>
                </a:ext>
              </a:extLst>
            </p:cNvPr>
            <p:cNvSpPr/>
            <p:nvPr/>
          </p:nvSpPr>
          <p:spPr bwMode="auto">
            <a:xfrm>
              <a:off x="2493554" y="3833658"/>
              <a:ext cx="597567" cy="721386"/>
            </a:xfrm>
            <a:custGeom>
              <a:avLst/>
              <a:gdLst>
                <a:gd name="T0" fmla="*/ 135 w 309"/>
                <a:gd name="T1" fmla="*/ 12 h 373"/>
                <a:gd name="T2" fmla="*/ 85 w 309"/>
                <a:gd name="T3" fmla="*/ 13 h 373"/>
                <a:gd name="T4" fmla="*/ 70 w 309"/>
                <a:gd name="T5" fmla="*/ 46 h 373"/>
                <a:gd name="T6" fmla="*/ 49 w 309"/>
                <a:gd name="T7" fmla="*/ 164 h 373"/>
                <a:gd name="T8" fmla="*/ 42 w 309"/>
                <a:gd name="T9" fmla="*/ 223 h 373"/>
                <a:gd name="T10" fmla="*/ 45 w 309"/>
                <a:gd name="T11" fmla="*/ 269 h 373"/>
                <a:gd name="T12" fmla="*/ 28 w 309"/>
                <a:gd name="T13" fmla="*/ 299 h 373"/>
                <a:gd name="T14" fmla="*/ 10 w 309"/>
                <a:gd name="T15" fmla="*/ 304 h 373"/>
                <a:gd name="T16" fmla="*/ 3 w 309"/>
                <a:gd name="T17" fmla="*/ 318 h 373"/>
                <a:gd name="T18" fmla="*/ 9 w 309"/>
                <a:gd name="T19" fmla="*/ 324 h 373"/>
                <a:gd name="T20" fmla="*/ 50 w 309"/>
                <a:gd name="T21" fmla="*/ 347 h 373"/>
                <a:gd name="T22" fmla="*/ 83 w 309"/>
                <a:gd name="T23" fmla="*/ 362 h 373"/>
                <a:gd name="T24" fmla="*/ 133 w 309"/>
                <a:gd name="T25" fmla="*/ 371 h 373"/>
                <a:gd name="T26" fmla="*/ 264 w 309"/>
                <a:gd name="T27" fmla="*/ 357 h 373"/>
                <a:gd name="T28" fmla="*/ 303 w 309"/>
                <a:gd name="T29" fmla="*/ 313 h 373"/>
                <a:gd name="T30" fmla="*/ 274 w 309"/>
                <a:gd name="T31" fmla="*/ 236 h 373"/>
                <a:gd name="T32" fmla="*/ 246 w 309"/>
                <a:gd name="T33" fmla="*/ 140 h 373"/>
                <a:gd name="T34" fmla="*/ 213 w 309"/>
                <a:gd name="T35" fmla="*/ 46 h 373"/>
                <a:gd name="T36" fmla="*/ 213 w 309"/>
                <a:gd name="T37" fmla="*/ 45 h 373"/>
                <a:gd name="T38" fmla="*/ 199 w 309"/>
                <a:gd name="T39" fmla="*/ 13 h 373"/>
                <a:gd name="T40" fmla="*/ 167 w 309"/>
                <a:gd name="T41" fmla="*/ 13 h 373"/>
                <a:gd name="T42" fmla="*/ 135 w 309"/>
                <a:gd name="T43" fmla="*/ 12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9" h="373">
                  <a:moveTo>
                    <a:pt x="135" y="12"/>
                  </a:moveTo>
                  <a:cubicBezTo>
                    <a:pt x="117" y="10"/>
                    <a:pt x="100" y="7"/>
                    <a:pt x="85" y="13"/>
                  </a:cubicBezTo>
                  <a:cubicBezTo>
                    <a:pt x="73" y="19"/>
                    <a:pt x="73" y="34"/>
                    <a:pt x="70" y="46"/>
                  </a:cubicBezTo>
                  <a:cubicBezTo>
                    <a:pt x="61" y="85"/>
                    <a:pt x="54" y="125"/>
                    <a:pt x="49" y="164"/>
                  </a:cubicBezTo>
                  <a:cubicBezTo>
                    <a:pt x="46" y="183"/>
                    <a:pt x="42" y="204"/>
                    <a:pt x="42" y="223"/>
                  </a:cubicBezTo>
                  <a:cubicBezTo>
                    <a:pt x="42" y="238"/>
                    <a:pt x="46" y="253"/>
                    <a:pt x="45" y="269"/>
                  </a:cubicBezTo>
                  <a:cubicBezTo>
                    <a:pt x="44" y="281"/>
                    <a:pt x="39" y="294"/>
                    <a:pt x="28" y="299"/>
                  </a:cubicBezTo>
                  <a:cubicBezTo>
                    <a:pt x="22" y="301"/>
                    <a:pt x="16" y="301"/>
                    <a:pt x="10" y="304"/>
                  </a:cubicBezTo>
                  <a:cubicBezTo>
                    <a:pt x="5" y="306"/>
                    <a:pt x="0" y="313"/>
                    <a:pt x="3" y="318"/>
                  </a:cubicBezTo>
                  <a:cubicBezTo>
                    <a:pt x="4" y="321"/>
                    <a:pt x="7" y="322"/>
                    <a:pt x="9" y="324"/>
                  </a:cubicBezTo>
                  <a:cubicBezTo>
                    <a:pt x="23" y="331"/>
                    <a:pt x="37" y="339"/>
                    <a:pt x="50" y="347"/>
                  </a:cubicBezTo>
                  <a:cubicBezTo>
                    <a:pt x="61" y="352"/>
                    <a:pt x="72" y="358"/>
                    <a:pt x="83" y="362"/>
                  </a:cubicBezTo>
                  <a:cubicBezTo>
                    <a:pt x="99" y="368"/>
                    <a:pt x="116" y="370"/>
                    <a:pt x="133" y="371"/>
                  </a:cubicBezTo>
                  <a:cubicBezTo>
                    <a:pt x="177" y="373"/>
                    <a:pt x="221" y="368"/>
                    <a:pt x="264" y="357"/>
                  </a:cubicBezTo>
                  <a:cubicBezTo>
                    <a:pt x="287" y="350"/>
                    <a:pt x="309" y="339"/>
                    <a:pt x="303" y="313"/>
                  </a:cubicBezTo>
                  <a:cubicBezTo>
                    <a:pt x="297" y="287"/>
                    <a:pt x="286" y="260"/>
                    <a:pt x="274" y="236"/>
                  </a:cubicBezTo>
                  <a:cubicBezTo>
                    <a:pt x="260" y="206"/>
                    <a:pt x="256" y="171"/>
                    <a:pt x="246" y="140"/>
                  </a:cubicBezTo>
                  <a:cubicBezTo>
                    <a:pt x="235" y="108"/>
                    <a:pt x="224" y="77"/>
                    <a:pt x="213" y="46"/>
                  </a:cubicBezTo>
                  <a:cubicBezTo>
                    <a:pt x="213" y="45"/>
                    <a:pt x="213" y="45"/>
                    <a:pt x="213" y="45"/>
                  </a:cubicBezTo>
                  <a:cubicBezTo>
                    <a:pt x="209" y="34"/>
                    <a:pt x="207" y="22"/>
                    <a:pt x="199" y="13"/>
                  </a:cubicBezTo>
                  <a:cubicBezTo>
                    <a:pt x="186" y="0"/>
                    <a:pt x="181" y="11"/>
                    <a:pt x="167" y="13"/>
                  </a:cubicBezTo>
                  <a:cubicBezTo>
                    <a:pt x="157" y="15"/>
                    <a:pt x="146" y="14"/>
                    <a:pt x="135" y="12"/>
                  </a:cubicBezTo>
                  <a:close/>
                </a:path>
              </a:pathLst>
            </a:custGeom>
            <a:solidFill>
              <a:srgbClr val="F17187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îšḷïḋê">
              <a:extLst>
                <a:ext uri="{FF2B5EF4-FFF2-40B4-BE49-F238E27FC236}">
                  <a16:creationId xmlns:a16="http://schemas.microsoft.com/office/drawing/2014/main" id="{2D173099-06D2-411C-8A19-2852324D1F97}"/>
                </a:ext>
              </a:extLst>
            </p:cNvPr>
            <p:cNvSpPr/>
            <p:nvPr/>
          </p:nvSpPr>
          <p:spPr bwMode="auto">
            <a:xfrm>
              <a:off x="4106804" y="3070999"/>
              <a:ext cx="134588" cy="80753"/>
            </a:xfrm>
            <a:custGeom>
              <a:avLst/>
              <a:gdLst>
                <a:gd name="T0" fmla="*/ 4 w 75"/>
                <a:gd name="T1" fmla="*/ 4 h 45"/>
                <a:gd name="T2" fmla="*/ 26 w 75"/>
                <a:gd name="T3" fmla="*/ 10 h 45"/>
                <a:gd name="T4" fmla="*/ 42 w 75"/>
                <a:gd name="T5" fmla="*/ 0 h 45"/>
                <a:gd name="T6" fmla="*/ 46 w 75"/>
                <a:gd name="T7" fmla="*/ 2 h 45"/>
                <a:gd name="T8" fmla="*/ 43 w 75"/>
                <a:gd name="T9" fmla="*/ 7 h 45"/>
                <a:gd name="T10" fmla="*/ 59 w 75"/>
                <a:gd name="T11" fmla="*/ 3 h 45"/>
                <a:gd name="T12" fmla="*/ 72 w 75"/>
                <a:gd name="T13" fmla="*/ 10 h 45"/>
                <a:gd name="T14" fmla="*/ 75 w 75"/>
                <a:gd name="T15" fmla="*/ 27 h 45"/>
                <a:gd name="T16" fmla="*/ 67 w 75"/>
                <a:gd name="T17" fmla="*/ 44 h 45"/>
                <a:gd name="T18" fmla="*/ 48 w 75"/>
                <a:gd name="T19" fmla="*/ 45 h 45"/>
                <a:gd name="T20" fmla="*/ 29 w 75"/>
                <a:gd name="T21" fmla="*/ 35 h 45"/>
                <a:gd name="T22" fmla="*/ 0 w 75"/>
                <a:gd name="T23" fmla="*/ 29 h 45"/>
                <a:gd name="T24" fmla="*/ 4 w 75"/>
                <a:gd name="T25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45">
                  <a:moveTo>
                    <a:pt x="4" y="4"/>
                  </a:moveTo>
                  <a:lnTo>
                    <a:pt x="26" y="10"/>
                  </a:lnTo>
                  <a:lnTo>
                    <a:pt x="42" y="0"/>
                  </a:lnTo>
                  <a:lnTo>
                    <a:pt x="46" y="2"/>
                  </a:lnTo>
                  <a:lnTo>
                    <a:pt x="43" y="7"/>
                  </a:lnTo>
                  <a:lnTo>
                    <a:pt x="59" y="3"/>
                  </a:lnTo>
                  <a:lnTo>
                    <a:pt x="72" y="10"/>
                  </a:lnTo>
                  <a:lnTo>
                    <a:pt x="75" y="27"/>
                  </a:lnTo>
                  <a:lnTo>
                    <a:pt x="67" y="44"/>
                  </a:lnTo>
                  <a:lnTo>
                    <a:pt x="48" y="45"/>
                  </a:lnTo>
                  <a:lnTo>
                    <a:pt x="29" y="35"/>
                  </a:lnTo>
                  <a:lnTo>
                    <a:pt x="0" y="29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FC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i$líḑè">
              <a:extLst>
                <a:ext uri="{FF2B5EF4-FFF2-40B4-BE49-F238E27FC236}">
                  <a16:creationId xmlns:a16="http://schemas.microsoft.com/office/drawing/2014/main" id="{D38A82C0-F8E4-4F0A-8F4A-E618BBD7BD39}"/>
                </a:ext>
              </a:extLst>
            </p:cNvPr>
            <p:cNvSpPr/>
            <p:nvPr/>
          </p:nvSpPr>
          <p:spPr bwMode="auto">
            <a:xfrm>
              <a:off x="3837630" y="2661854"/>
              <a:ext cx="305064" cy="486308"/>
            </a:xfrm>
            <a:custGeom>
              <a:avLst/>
              <a:gdLst>
                <a:gd name="T0" fmla="*/ 158 w 158"/>
                <a:gd name="T1" fmla="*/ 207 h 252"/>
                <a:gd name="T2" fmla="*/ 87 w 158"/>
                <a:gd name="T3" fmla="*/ 133 h 252"/>
                <a:gd name="T4" fmla="*/ 95 w 158"/>
                <a:gd name="T5" fmla="*/ 15 h 252"/>
                <a:gd name="T6" fmla="*/ 89 w 158"/>
                <a:gd name="T7" fmla="*/ 5 h 252"/>
                <a:gd name="T8" fmla="*/ 68 w 158"/>
                <a:gd name="T9" fmla="*/ 7 h 252"/>
                <a:gd name="T10" fmla="*/ 56 w 158"/>
                <a:gd name="T11" fmla="*/ 26 h 252"/>
                <a:gd name="T12" fmla="*/ 12 w 158"/>
                <a:gd name="T13" fmla="*/ 142 h 252"/>
                <a:gd name="T14" fmla="*/ 7 w 158"/>
                <a:gd name="T15" fmla="*/ 185 h 252"/>
                <a:gd name="T16" fmla="*/ 23 w 158"/>
                <a:gd name="T17" fmla="*/ 200 h 252"/>
                <a:gd name="T18" fmla="*/ 82 w 158"/>
                <a:gd name="T19" fmla="*/ 229 h 252"/>
                <a:gd name="T20" fmla="*/ 144 w 158"/>
                <a:gd name="T21" fmla="*/ 248 h 252"/>
                <a:gd name="T22" fmla="*/ 158 w 158"/>
                <a:gd name="T23" fmla="*/ 20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" h="252">
                  <a:moveTo>
                    <a:pt x="158" y="207"/>
                  </a:moveTo>
                  <a:cubicBezTo>
                    <a:pt x="128" y="189"/>
                    <a:pt x="75" y="174"/>
                    <a:pt x="87" y="133"/>
                  </a:cubicBezTo>
                  <a:cubicBezTo>
                    <a:pt x="98" y="94"/>
                    <a:pt x="110" y="52"/>
                    <a:pt x="95" y="15"/>
                  </a:cubicBezTo>
                  <a:cubicBezTo>
                    <a:pt x="94" y="11"/>
                    <a:pt x="92" y="7"/>
                    <a:pt x="89" y="5"/>
                  </a:cubicBezTo>
                  <a:cubicBezTo>
                    <a:pt x="83" y="0"/>
                    <a:pt x="74" y="2"/>
                    <a:pt x="68" y="7"/>
                  </a:cubicBezTo>
                  <a:cubicBezTo>
                    <a:pt x="62" y="12"/>
                    <a:pt x="59" y="19"/>
                    <a:pt x="56" y="26"/>
                  </a:cubicBezTo>
                  <a:cubicBezTo>
                    <a:pt x="46" y="50"/>
                    <a:pt x="16" y="127"/>
                    <a:pt x="12" y="142"/>
                  </a:cubicBezTo>
                  <a:cubicBezTo>
                    <a:pt x="8" y="156"/>
                    <a:pt x="0" y="171"/>
                    <a:pt x="7" y="185"/>
                  </a:cubicBezTo>
                  <a:cubicBezTo>
                    <a:pt x="10" y="191"/>
                    <a:pt x="17" y="196"/>
                    <a:pt x="23" y="200"/>
                  </a:cubicBezTo>
                  <a:cubicBezTo>
                    <a:pt x="42" y="212"/>
                    <a:pt x="62" y="221"/>
                    <a:pt x="82" y="229"/>
                  </a:cubicBezTo>
                  <a:cubicBezTo>
                    <a:pt x="86" y="230"/>
                    <a:pt x="143" y="252"/>
                    <a:pt x="144" y="248"/>
                  </a:cubicBezTo>
                  <a:lnTo>
                    <a:pt x="158" y="207"/>
                  </a:lnTo>
                  <a:close/>
                </a:path>
              </a:pathLst>
            </a:custGeom>
            <a:solidFill>
              <a:srgbClr val="424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işḻídè">
              <a:extLst>
                <a:ext uri="{FF2B5EF4-FFF2-40B4-BE49-F238E27FC236}">
                  <a16:creationId xmlns:a16="http://schemas.microsoft.com/office/drawing/2014/main" id="{F7E17926-E289-4DB6-BDA2-3386C4774576}"/>
                </a:ext>
              </a:extLst>
            </p:cNvPr>
            <p:cNvSpPr/>
            <p:nvPr/>
          </p:nvSpPr>
          <p:spPr bwMode="auto">
            <a:xfrm>
              <a:off x="6509630" y="3446047"/>
              <a:ext cx="766249" cy="1326131"/>
            </a:xfrm>
            <a:custGeom>
              <a:avLst/>
              <a:gdLst>
                <a:gd name="T0" fmla="*/ 383 w 396"/>
                <a:gd name="T1" fmla="*/ 686 h 686"/>
                <a:gd name="T2" fmla="*/ 14 w 396"/>
                <a:gd name="T3" fmla="*/ 686 h 686"/>
                <a:gd name="T4" fmla="*/ 0 w 396"/>
                <a:gd name="T5" fmla="*/ 673 h 686"/>
                <a:gd name="T6" fmla="*/ 0 w 396"/>
                <a:gd name="T7" fmla="*/ 13 h 686"/>
                <a:gd name="T8" fmla="*/ 14 w 396"/>
                <a:gd name="T9" fmla="*/ 0 h 686"/>
                <a:gd name="T10" fmla="*/ 383 w 396"/>
                <a:gd name="T11" fmla="*/ 0 h 686"/>
                <a:gd name="T12" fmla="*/ 396 w 396"/>
                <a:gd name="T13" fmla="*/ 13 h 686"/>
                <a:gd name="T14" fmla="*/ 396 w 396"/>
                <a:gd name="T15" fmla="*/ 673 h 686"/>
                <a:gd name="T16" fmla="*/ 383 w 396"/>
                <a:gd name="T17" fmla="*/ 686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6" h="686">
                  <a:moveTo>
                    <a:pt x="383" y="686"/>
                  </a:moveTo>
                  <a:cubicBezTo>
                    <a:pt x="14" y="686"/>
                    <a:pt x="14" y="686"/>
                    <a:pt x="14" y="686"/>
                  </a:cubicBezTo>
                  <a:cubicBezTo>
                    <a:pt x="6" y="686"/>
                    <a:pt x="0" y="680"/>
                    <a:pt x="0" y="67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83" y="0"/>
                    <a:pt x="383" y="0"/>
                    <a:pt x="383" y="0"/>
                  </a:cubicBezTo>
                  <a:cubicBezTo>
                    <a:pt x="390" y="0"/>
                    <a:pt x="396" y="6"/>
                    <a:pt x="396" y="13"/>
                  </a:cubicBezTo>
                  <a:cubicBezTo>
                    <a:pt x="396" y="673"/>
                    <a:pt x="396" y="673"/>
                    <a:pt x="396" y="673"/>
                  </a:cubicBezTo>
                  <a:cubicBezTo>
                    <a:pt x="396" y="680"/>
                    <a:pt x="390" y="686"/>
                    <a:pt x="383" y="686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íṩļîďè">
              <a:extLst>
                <a:ext uri="{FF2B5EF4-FFF2-40B4-BE49-F238E27FC236}">
                  <a16:creationId xmlns:a16="http://schemas.microsoft.com/office/drawing/2014/main" id="{A5A2A650-528C-480D-97A1-82B47876D5A2}"/>
                </a:ext>
              </a:extLst>
            </p:cNvPr>
            <p:cNvSpPr/>
            <p:nvPr/>
          </p:nvSpPr>
          <p:spPr bwMode="auto">
            <a:xfrm>
              <a:off x="6567054" y="3516033"/>
              <a:ext cx="651402" cy="1071313"/>
            </a:xfrm>
            <a:prstGeom prst="rect">
              <a:avLst/>
            </a:prstGeom>
            <a:solidFill>
              <a:srgbClr val="D0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íSľidé">
              <a:extLst>
                <a:ext uri="{FF2B5EF4-FFF2-40B4-BE49-F238E27FC236}">
                  <a16:creationId xmlns:a16="http://schemas.microsoft.com/office/drawing/2014/main" id="{4EA2140E-991F-479A-BD34-E3623B20DAD5}"/>
                </a:ext>
              </a:extLst>
            </p:cNvPr>
            <p:cNvSpPr/>
            <p:nvPr/>
          </p:nvSpPr>
          <p:spPr bwMode="auto">
            <a:xfrm>
              <a:off x="6807516" y="4660920"/>
              <a:ext cx="170477" cy="57424"/>
            </a:xfrm>
            <a:custGeom>
              <a:avLst/>
              <a:gdLst>
                <a:gd name="T0" fmla="*/ 80 w 88"/>
                <a:gd name="T1" fmla="*/ 29 h 29"/>
                <a:gd name="T2" fmla="*/ 8 w 88"/>
                <a:gd name="T3" fmla="*/ 29 h 29"/>
                <a:gd name="T4" fmla="*/ 0 w 88"/>
                <a:gd name="T5" fmla="*/ 21 h 29"/>
                <a:gd name="T6" fmla="*/ 0 w 88"/>
                <a:gd name="T7" fmla="*/ 8 h 29"/>
                <a:gd name="T8" fmla="*/ 8 w 88"/>
                <a:gd name="T9" fmla="*/ 0 h 29"/>
                <a:gd name="T10" fmla="*/ 80 w 88"/>
                <a:gd name="T11" fmla="*/ 0 h 29"/>
                <a:gd name="T12" fmla="*/ 88 w 88"/>
                <a:gd name="T13" fmla="*/ 8 h 29"/>
                <a:gd name="T14" fmla="*/ 88 w 88"/>
                <a:gd name="T15" fmla="*/ 21 h 29"/>
                <a:gd name="T16" fmla="*/ 80 w 88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29">
                  <a:moveTo>
                    <a:pt x="80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4" y="29"/>
                    <a:pt x="0" y="25"/>
                    <a:pt x="0" y="2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5" y="0"/>
                    <a:pt x="88" y="4"/>
                    <a:pt x="88" y="8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5"/>
                    <a:pt x="85" y="29"/>
                    <a:pt x="80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iśḻiḑê">
              <a:extLst>
                <a:ext uri="{FF2B5EF4-FFF2-40B4-BE49-F238E27FC236}">
                  <a16:creationId xmlns:a16="http://schemas.microsoft.com/office/drawing/2014/main" id="{4C470614-54D4-45C7-9264-1EFC128142C0}"/>
                </a:ext>
              </a:extLst>
            </p:cNvPr>
            <p:cNvSpPr/>
            <p:nvPr/>
          </p:nvSpPr>
          <p:spPr bwMode="auto">
            <a:xfrm>
              <a:off x="3146750" y="4468909"/>
              <a:ext cx="321215" cy="303270"/>
            </a:xfrm>
            <a:prstGeom prst="rect">
              <a:avLst/>
            </a:prstGeom>
            <a:solidFill>
              <a:srgbClr val="F17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işḻídê">
              <a:extLst>
                <a:ext uri="{FF2B5EF4-FFF2-40B4-BE49-F238E27FC236}">
                  <a16:creationId xmlns:a16="http://schemas.microsoft.com/office/drawing/2014/main" id="{CBA0AE0A-34D0-4997-8E25-DD9AE1C7522E}"/>
                </a:ext>
              </a:extLst>
            </p:cNvPr>
            <p:cNvSpPr/>
            <p:nvPr/>
          </p:nvSpPr>
          <p:spPr bwMode="auto">
            <a:xfrm>
              <a:off x="3146750" y="3483732"/>
              <a:ext cx="321215" cy="305064"/>
            </a:xfrm>
            <a:prstGeom prst="rect">
              <a:avLst/>
            </a:prstGeom>
            <a:solidFill>
              <a:srgbClr val="F17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ïśļïḍé">
              <a:extLst>
                <a:ext uri="{FF2B5EF4-FFF2-40B4-BE49-F238E27FC236}">
                  <a16:creationId xmlns:a16="http://schemas.microsoft.com/office/drawing/2014/main" id="{8B55B780-37F8-4350-A130-47B197602C2A}"/>
                </a:ext>
              </a:extLst>
            </p:cNvPr>
            <p:cNvSpPr/>
            <p:nvPr/>
          </p:nvSpPr>
          <p:spPr bwMode="auto">
            <a:xfrm>
              <a:off x="3035491" y="3844425"/>
              <a:ext cx="547321" cy="565266"/>
            </a:xfrm>
            <a:custGeom>
              <a:avLst/>
              <a:gdLst>
                <a:gd name="T0" fmla="*/ 265 w 283"/>
                <a:gd name="T1" fmla="*/ 293 h 293"/>
                <a:gd name="T2" fmla="*/ 18 w 283"/>
                <a:gd name="T3" fmla="*/ 293 h 293"/>
                <a:gd name="T4" fmla="*/ 0 w 283"/>
                <a:gd name="T5" fmla="*/ 275 h 293"/>
                <a:gd name="T6" fmla="*/ 0 w 283"/>
                <a:gd name="T7" fmla="*/ 18 h 293"/>
                <a:gd name="T8" fmla="*/ 18 w 283"/>
                <a:gd name="T9" fmla="*/ 0 h 293"/>
                <a:gd name="T10" fmla="*/ 265 w 283"/>
                <a:gd name="T11" fmla="*/ 0 h 293"/>
                <a:gd name="T12" fmla="*/ 283 w 283"/>
                <a:gd name="T13" fmla="*/ 18 h 293"/>
                <a:gd name="T14" fmla="*/ 283 w 283"/>
                <a:gd name="T15" fmla="*/ 275 h 293"/>
                <a:gd name="T16" fmla="*/ 265 w 283"/>
                <a:gd name="T1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" h="293">
                  <a:moveTo>
                    <a:pt x="265" y="293"/>
                  </a:moveTo>
                  <a:cubicBezTo>
                    <a:pt x="18" y="293"/>
                    <a:pt x="18" y="293"/>
                    <a:pt x="18" y="293"/>
                  </a:cubicBezTo>
                  <a:cubicBezTo>
                    <a:pt x="8" y="293"/>
                    <a:pt x="0" y="285"/>
                    <a:pt x="0" y="27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275" y="0"/>
                    <a:pt x="283" y="8"/>
                    <a:pt x="283" y="18"/>
                  </a:cubicBezTo>
                  <a:cubicBezTo>
                    <a:pt x="283" y="275"/>
                    <a:pt x="283" y="275"/>
                    <a:pt x="283" y="275"/>
                  </a:cubicBezTo>
                  <a:cubicBezTo>
                    <a:pt x="283" y="285"/>
                    <a:pt x="275" y="293"/>
                    <a:pt x="265" y="293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i$ḷiḑê">
              <a:extLst>
                <a:ext uri="{FF2B5EF4-FFF2-40B4-BE49-F238E27FC236}">
                  <a16:creationId xmlns:a16="http://schemas.microsoft.com/office/drawing/2014/main" id="{880FB736-8FA3-4FBF-9A35-C2EF30354D7F}"/>
                </a:ext>
              </a:extLst>
            </p:cNvPr>
            <p:cNvSpPr/>
            <p:nvPr/>
          </p:nvSpPr>
          <p:spPr bwMode="auto">
            <a:xfrm>
              <a:off x="3096504" y="3905438"/>
              <a:ext cx="423500" cy="443240"/>
            </a:xfrm>
            <a:prstGeom prst="rect">
              <a:avLst/>
            </a:prstGeom>
            <a:solidFill>
              <a:srgbClr val="D0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îşḻíḑe">
              <a:extLst>
                <a:ext uri="{FF2B5EF4-FFF2-40B4-BE49-F238E27FC236}">
                  <a16:creationId xmlns:a16="http://schemas.microsoft.com/office/drawing/2014/main" id="{E996E5AC-781B-4F13-8266-C205D1645E67}"/>
                </a:ext>
              </a:extLst>
            </p:cNvPr>
            <p:cNvSpPr/>
            <p:nvPr/>
          </p:nvSpPr>
          <p:spPr bwMode="auto">
            <a:xfrm>
              <a:off x="3057025" y="3718810"/>
              <a:ext cx="502458" cy="183038"/>
            </a:xfrm>
            <a:custGeom>
              <a:avLst/>
              <a:gdLst>
                <a:gd name="T0" fmla="*/ 239 w 260"/>
                <a:gd name="T1" fmla="*/ 95 h 95"/>
                <a:gd name="T2" fmla="*/ 21 w 260"/>
                <a:gd name="T3" fmla="*/ 95 h 95"/>
                <a:gd name="T4" fmla="*/ 3 w 260"/>
                <a:gd name="T5" fmla="*/ 74 h 95"/>
                <a:gd name="T6" fmla="*/ 31 w 260"/>
                <a:gd name="T7" fmla="*/ 12 h 95"/>
                <a:gd name="T8" fmla="*/ 49 w 260"/>
                <a:gd name="T9" fmla="*/ 0 h 95"/>
                <a:gd name="T10" fmla="*/ 212 w 260"/>
                <a:gd name="T11" fmla="*/ 0 h 95"/>
                <a:gd name="T12" fmla="*/ 230 w 260"/>
                <a:gd name="T13" fmla="*/ 12 h 95"/>
                <a:gd name="T14" fmla="*/ 257 w 260"/>
                <a:gd name="T15" fmla="*/ 74 h 95"/>
                <a:gd name="T16" fmla="*/ 239 w 260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" h="95">
                  <a:moveTo>
                    <a:pt x="239" y="95"/>
                  </a:moveTo>
                  <a:cubicBezTo>
                    <a:pt x="21" y="95"/>
                    <a:pt x="21" y="95"/>
                    <a:pt x="21" y="95"/>
                  </a:cubicBezTo>
                  <a:cubicBezTo>
                    <a:pt x="9" y="95"/>
                    <a:pt x="0" y="85"/>
                    <a:pt x="3" y="7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3" y="5"/>
                    <a:pt x="41" y="0"/>
                    <a:pt x="49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20" y="0"/>
                    <a:pt x="227" y="5"/>
                    <a:pt x="230" y="12"/>
                  </a:cubicBezTo>
                  <a:cubicBezTo>
                    <a:pt x="257" y="74"/>
                    <a:pt x="257" y="74"/>
                    <a:pt x="257" y="74"/>
                  </a:cubicBezTo>
                  <a:cubicBezTo>
                    <a:pt x="260" y="85"/>
                    <a:pt x="252" y="95"/>
                    <a:pt x="239" y="95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îS1îde">
              <a:extLst>
                <a:ext uri="{FF2B5EF4-FFF2-40B4-BE49-F238E27FC236}">
                  <a16:creationId xmlns:a16="http://schemas.microsoft.com/office/drawing/2014/main" id="{D9C9014C-AA68-42D0-B514-B64511F6CBCB}"/>
                </a:ext>
              </a:extLst>
            </p:cNvPr>
            <p:cNvSpPr/>
            <p:nvPr/>
          </p:nvSpPr>
          <p:spPr bwMode="auto">
            <a:xfrm>
              <a:off x="3057025" y="4354061"/>
              <a:ext cx="502458" cy="181244"/>
            </a:xfrm>
            <a:custGeom>
              <a:avLst/>
              <a:gdLst>
                <a:gd name="T0" fmla="*/ 21 w 260"/>
                <a:gd name="T1" fmla="*/ 0 h 94"/>
                <a:gd name="T2" fmla="*/ 239 w 260"/>
                <a:gd name="T3" fmla="*/ 0 h 94"/>
                <a:gd name="T4" fmla="*/ 257 w 260"/>
                <a:gd name="T5" fmla="*/ 20 h 94"/>
                <a:gd name="T6" fmla="*/ 230 w 260"/>
                <a:gd name="T7" fmla="*/ 82 h 94"/>
                <a:gd name="T8" fmla="*/ 212 w 260"/>
                <a:gd name="T9" fmla="*/ 94 h 94"/>
                <a:gd name="T10" fmla="*/ 49 w 260"/>
                <a:gd name="T11" fmla="*/ 94 h 94"/>
                <a:gd name="T12" fmla="*/ 31 w 260"/>
                <a:gd name="T13" fmla="*/ 82 h 94"/>
                <a:gd name="T14" fmla="*/ 3 w 260"/>
                <a:gd name="T15" fmla="*/ 20 h 94"/>
                <a:gd name="T16" fmla="*/ 21 w 260"/>
                <a:gd name="T1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" h="94">
                  <a:moveTo>
                    <a:pt x="21" y="0"/>
                  </a:moveTo>
                  <a:cubicBezTo>
                    <a:pt x="239" y="0"/>
                    <a:pt x="239" y="0"/>
                    <a:pt x="239" y="0"/>
                  </a:cubicBezTo>
                  <a:cubicBezTo>
                    <a:pt x="252" y="0"/>
                    <a:pt x="260" y="10"/>
                    <a:pt x="257" y="20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27" y="89"/>
                    <a:pt x="220" y="94"/>
                    <a:pt x="212" y="94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1" y="94"/>
                    <a:pt x="33" y="89"/>
                    <a:pt x="31" y="82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0"/>
                    <a:pt x="9" y="0"/>
                    <a:pt x="21" y="0"/>
                  </a:cubicBezTo>
                  <a:close/>
                </a:path>
              </a:pathLst>
            </a:custGeom>
            <a:solidFill>
              <a:srgbClr val="242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íšľiḋe">
              <a:extLst>
                <a:ext uri="{FF2B5EF4-FFF2-40B4-BE49-F238E27FC236}">
                  <a16:creationId xmlns:a16="http://schemas.microsoft.com/office/drawing/2014/main" id="{87DB9CB3-7BA6-4DC6-B323-6AAD10E44ABF}"/>
                </a:ext>
              </a:extLst>
            </p:cNvPr>
            <p:cNvSpPr/>
            <p:nvPr/>
          </p:nvSpPr>
          <p:spPr bwMode="auto">
            <a:xfrm>
              <a:off x="2936795" y="4293048"/>
              <a:ext cx="161504" cy="123821"/>
            </a:xfrm>
            <a:custGeom>
              <a:avLst/>
              <a:gdLst>
                <a:gd name="T0" fmla="*/ 81 w 84"/>
                <a:gd name="T1" fmla="*/ 44 h 64"/>
                <a:gd name="T2" fmla="*/ 74 w 84"/>
                <a:gd name="T3" fmla="*/ 25 h 64"/>
                <a:gd name="T4" fmla="*/ 69 w 84"/>
                <a:gd name="T5" fmla="*/ 18 h 64"/>
                <a:gd name="T6" fmla="*/ 58 w 84"/>
                <a:gd name="T7" fmla="*/ 21 h 64"/>
                <a:gd name="T8" fmla="*/ 45 w 84"/>
                <a:gd name="T9" fmla="*/ 19 h 64"/>
                <a:gd name="T10" fmla="*/ 6 w 84"/>
                <a:gd name="T11" fmla="*/ 12 h 64"/>
                <a:gd name="T12" fmla="*/ 1 w 84"/>
                <a:gd name="T13" fmla="*/ 19 h 64"/>
                <a:gd name="T14" fmla="*/ 1 w 84"/>
                <a:gd name="T15" fmla="*/ 26 h 64"/>
                <a:gd name="T16" fmla="*/ 2 w 84"/>
                <a:gd name="T17" fmla="*/ 32 h 64"/>
                <a:gd name="T18" fmla="*/ 9 w 84"/>
                <a:gd name="T19" fmla="*/ 34 h 64"/>
                <a:gd name="T20" fmla="*/ 25 w 84"/>
                <a:gd name="T21" fmla="*/ 39 h 64"/>
                <a:gd name="T22" fmla="*/ 38 w 84"/>
                <a:gd name="T23" fmla="*/ 47 h 64"/>
                <a:gd name="T24" fmla="*/ 39 w 84"/>
                <a:gd name="T25" fmla="*/ 51 h 64"/>
                <a:gd name="T26" fmla="*/ 41 w 84"/>
                <a:gd name="T27" fmla="*/ 54 h 64"/>
                <a:gd name="T28" fmla="*/ 54 w 84"/>
                <a:gd name="T29" fmla="*/ 62 h 64"/>
                <a:gd name="T30" fmla="*/ 64 w 84"/>
                <a:gd name="T31" fmla="*/ 61 h 64"/>
                <a:gd name="T32" fmla="*/ 78 w 84"/>
                <a:gd name="T33" fmla="*/ 60 h 64"/>
                <a:gd name="T34" fmla="*/ 83 w 84"/>
                <a:gd name="T35" fmla="*/ 54 h 64"/>
                <a:gd name="T36" fmla="*/ 82 w 84"/>
                <a:gd name="T37" fmla="*/ 48 h 64"/>
                <a:gd name="T38" fmla="*/ 81 w 84"/>
                <a:gd name="T39" fmla="*/ 4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64">
                  <a:moveTo>
                    <a:pt x="81" y="44"/>
                  </a:moveTo>
                  <a:cubicBezTo>
                    <a:pt x="79" y="38"/>
                    <a:pt x="76" y="31"/>
                    <a:pt x="74" y="25"/>
                  </a:cubicBezTo>
                  <a:cubicBezTo>
                    <a:pt x="73" y="23"/>
                    <a:pt x="72" y="17"/>
                    <a:pt x="69" y="18"/>
                  </a:cubicBezTo>
                  <a:cubicBezTo>
                    <a:pt x="68" y="18"/>
                    <a:pt x="63" y="19"/>
                    <a:pt x="58" y="21"/>
                  </a:cubicBezTo>
                  <a:cubicBezTo>
                    <a:pt x="54" y="20"/>
                    <a:pt x="49" y="20"/>
                    <a:pt x="45" y="19"/>
                  </a:cubicBezTo>
                  <a:cubicBezTo>
                    <a:pt x="35" y="17"/>
                    <a:pt x="15" y="0"/>
                    <a:pt x="6" y="12"/>
                  </a:cubicBezTo>
                  <a:cubicBezTo>
                    <a:pt x="4" y="14"/>
                    <a:pt x="2" y="16"/>
                    <a:pt x="1" y="19"/>
                  </a:cubicBezTo>
                  <a:cubicBezTo>
                    <a:pt x="0" y="21"/>
                    <a:pt x="0" y="24"/>
                    <a:pt x="1" y="26"/>
                  </a:cubicBezTo>
                  <a:cubicBezTo>
                    <a:pt x="1" y="28"/>
                    <a:pt x="0" y="31"/>
                    <a:pt x="2" y="32"/>
                  </a:cubicBezTo>
                  <a:cubicBezTo>
                    <a:pt x="3" y="33"/>
                    <a:pt x="8" y="34"/>
                    <a:pt x="9" y="34"/>
                  </a:cubicBezTo>
                  <a:cubicBezTo>
                    <a:pt x="15" y="36"/>
                    <a:pt x="20" y="37"/>
                    <a:pt x="25" y="39"/>
                  </a:cubicBezTo>
                  <a:cubicBezTo>
                    <a:pt x="31" y="40"/>
                    <a:pt x="36" y="42"/>
                    <a:pt x="38" y="47"/>
                  </a:cubicBezTo>
                  <a:cubicBezTo>
                    <a:pt x="38" y="48"/>
                    <a:pt x="38" y="50"/>
                    <a:pt x="39" y="51"/>
                  </a:cubicBezTo>
                  <a:cubicBezTo>
                    <a:pt x="39" y="52"/>
                    <a:pt x="40" y="53"/>
                    <a:pt x="41" y="54"/>
                  </a:cubicBezTo>
                  <a:cubicBezTo>
                    <a:pt x="45" y="57"/>
                    <a:pt x="49" y="60"/>
                    <a:pt x="54" y="62"/>
                  </a:cubicBezTo>
                  <a:cubicBezTo>
                    <a:pt x="57" y="64"/>
                    <a:pt x="60" y="62"/>
                    <a:pt x="64" y="61"/>
                  </a:cubicBezTo>
                  <a:cubicBezTo>
                    <a:pt x="69" y="59"/>
                    <a:pt x="73" y="61"/>
                    <a:pt x="78" y="60"/>
                  </a:cubicBezTo>
                  <a:cubicBezTo>
                    <a:pt x="80" y="59"/>
                    <a:pt x="83" y="57"/>
                    <a:pt x="83" y="54"/>
                  </a:cubicBezTo>
                  <a:cubicBezTo>
                    <a:pt x="84" y="52"/>
                    <a:pt x="83" y="50"/>
                    <a:pt x="82" y="48"/>
                  </a:cubicBezTo>
                  <a:cubicBezTo>
                    <a:pt x="82" y="47"/>
                    <a:pt x="81" y="45"/>
                    <a:pt x="81" y="44"/>
                  </a:cubicBezTo>
                  <a:close/>
                </a:path>
              </a:pathLst>
            </a:custGeom>
            <a:solidFill>
              <a:srgbClr val="FCC7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íşľîďé">
              <a:extLst>
                <a:ext uri="{FF2B5EF4-FFF2-40B4-BE49-F238E27FC236}">
                  <a16:creationId xmlns:a16="http://schemas.microsoft.com/office/drawing/2014/main" id="{7C9B1038-20DE-478E-B94D-F19217C32A30}"/>
                </a:ext>
              </a:extLst>
            </p:cNvPr>
            <p:cNvSpPr/>
            <p:nvPr/>
          </p:nvSpPr>
          <p:spPr bwMode="auto">
            <a:xfrm>
              <a:off x="2644292" y="3874932"/>
              <a:ext cx="348132" cy="509636"/>
            </a:xfrm>
            <a:custGeom>
              <a:avLst/>
              <a:gdLst>
                <a:gd name="T0" fmla="*/ 42 w 180"/>
                <a:gd name="T1" fmla="*/ 203 h 264"/>
                <a:gd name="T2" fmla="*/ 70 w 180"/>
                <a:gd name="T3" fmla="*/ 228 h 264"/>
                <a:gd name="T4" fmla="*/ 165 w 180"/>
                <a:gd name="T5" fmla="*/ 264 h 264"/>
                <a:gd name="T6" fmla="*/ 180 w 180"/>
                <a:gd name="T7" fmla="*/ 219 h 264"/>
                <a:gd name="T8" fmla="*/ 108 w 180"/>
                <a:gd name="T9" fmla="*/ 177 h 264"/>
                <a:gd name="T10" fmla="*/ 87 w 180"/>
                <a:gd name="T11" fmla="*/ 146 h 264"/>
                <a:gd name="T12" fmla="*/ 89 w 180"/>
                <a:gd name="T13" fmla="*/ 50 h 264"/>
                <a:gd name="T14" fmla="*/ 89 w 180"/>
                <a:gd name="T15" fmla="*/ 29 h 264"/>
                <a:gd name="T16" fmla="*/ 62 w 180"/>
                <a:gd name="T17" fmla="*/ 3 h 264"/>
                <a:gd name="T18" fmla="*/ 24 w 180"/>
                <a:gd name="T19" fmla="*/ 9 h 264"/>
                <a:gd name="T20" fmla="*/ 4 w 180"/>
                <a:gd name="T21" fmla="*/ 28 h 264"/>
                <a:gd name="T22" fmla="*/ 2 w 180"/>
                <a:gd name="T23" fmla="*/ 56 h 264"/>
                <a:gd name="T24" fmla="*/ 31 w 180"/>
                <a:gd name="T25" fmla="*/ 182 h 264"/>
                <a:gd name="T26" fmla="*/ 42 w 180"/>
                <a:gd name="T27" fmla="*/ 20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0" h="264">
                  <a:moveTo>
                    <a:pt x="42" y="203"/>
                  </a:moveTo>
                  <a:cubicBezTo>
                    <a:pt x="49" y="213"/>
                    <a:pt x="58" y="221"/>
                    <a:pt x="70" y="228"/>
                  </a:cubicBezTo>
                  <a:cubicBezTo>
                    <a:pt x="100" y="245"/>
                    <a:pt x="132" y="257"/>
                    <a:pt x="165" y="264"/>
                  </a:cubicBezTo>
                  <a:cubicBezTo>
                    <a:pt x="173" y="250"/>
                    <a:pt x="178" y="235"/>
                    <a:pt x="180" y="219"/>
                  </a:cubicBezTo>
                  <a:cubicBezTo>
                    <a:pt x="155" y="207"/>
                    <a:pt x="131" y="193"/>
                    <a:pt x="108" y="177"/>
                  </a:cubicBezTo>
                  <a:cubicBezTo>
                    <a:pt x="96" y="169"/>
                    <a:pt x="87" y="161"/>
                    <a:pt x="87" y="146"/>
                  </a:cubicBezTo>
                  <a:cubicBezTo>
                    <a:pt x="85" y="114"/>
                    <a:pt x="86" y="82"/>
                    <a:pt x="89" y="50"/>
                  </a:cubicBezTo>
                  <a:cubicBezTo>
                    <a:pt x="90" y="43"/>
                    <a:pt x="91" y="36"/>
                    <a:pt x="89" y="29"/>
                  </a:cubicBezTo>
                  <a:cubicBezTo>
                    <a:pt x="86" y="16"/>
                    <a:pt x="75" y="6"/>
                    <a:pt x="62" y="3"/>
                  </a:cubicBezTo>
                  <a:cubicBezTo>
                    <a:pt x="49" y="0"/>
                    <a:pt x="36" y="3"/>
                    <a:pt x="24" y="9"/>
                  </a:cubicBezTo>
                  <a:cubicBezTo>
                    <a:pt x="16" y="13"/>
                    <a:pt x="8" y="19"/>
                    <a:pt x="4" y="28"/>
                  </a:cubicBezTo>
                  <a:cubicBezTo>
                    <a:pt x="0" y="37"/>
                    <a:pt x="1" y="47"/>
                    <a:pt x="2" y="56"/>
                  </a:cubicBezTo>
                  <a:cubicBezTo>
                    <a:pt x="5" y="99"/>
                    <a:pt x="15" y="142"/>
                    <a:pt x="31" y="182"/>
                  </a:cubicBezTo>
                  <a:cubicBezTo>
                    <a:pt x="34" y="190"/>
                    <a:pt x="38" y="197"/>
                    <a:pt x="42" y="203"/>
                  </a:cubicBezTo>
                  <a:close/>
                </a:path>
              </a:pathLst>
            </a:custGeom>
            <a:solidFill>
              <a:srgbClr val="ED456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ïṥļîdê">
              <a:extLst>
                <a:ext uri="{FF2B5EF4-FFF2-40B4-BE49-F238E27FC236}">
                  <a16:creationId xmlns:a16="http://schemas.microsoft.com/office/drawing/2014/main" id="{10D3196D-60AF-48BB-9D4F-6B209C2E09FF}"/>
                </a:ext>
              </a:extLst>
            </p:cNvPr>
            <p:cNvSpPr/>
            <p:nvPr/>
          </p:nvSpPr>
          <p:spPr bwMode="auto">
            <a:xfrm>
              <a:off x="9499256" y="3297105"/>
              <a:ext cx="138177" cy="80753"/>
            </a:xfrm>
            <a:custGeom>
              <a:avLst/>
              <a:gdLst>
                <a:gd name="T0" fmla="*/ 0 w 77"/>
                <a:gd name="T1" fmla="*/ 28 h 45"/>
                <a:gd name="T2" fmla="*/ 12 w 77"/>
                <a:gd name="T3" fmla="*/ 0 h 45"/>
                <a:gd name="T4" fmla="*/ 46 w 77"/>
                <a:gd name="T5" fmla="*/ 0 h 45"/>
                <a:gd name="T6" fmla="*/ 77 w 77"/>
                <a:gd name="T7" fmla="*/ 28 h 45"/>
                <a:gd name="T8" fmla="*/ 38 w 77"/>
                <a:gd name="T9" fmla="*/ 45 h 45"/>
                <a:gd name="T10" fmla="*/ 0 w 77"/>
                <a:gd name="T11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45">
                  <a:moveTo>
                    <a:pt x="0" y="28"/>
                  </a:moveTo>
                  <a:lnTo>
                    <a:pt x="12" y="0"/>
                  </a:lnTo>
                  <a:lnTo>
                    <a:pt x="46" y="0"/>
                  </a:lnTo>
                  <a:lnTo>
                    <a:pt x="77" y="28"/>
                  </a:lnTo>
                  <a:lnTo>
                    <a:pt x="38" y="45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EACF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Microsoft YaHei U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393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5E001-92ED-4033-A0ED-5E82993E1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dirty="0">
                <a:latin typeface="Arial" panose="020B0604020202020204" pitchFamily="34" charset="0"/>
                <a:ea typeface="Microsoft YaHei UI" panose="020B0503020204020204" pitchFamily="34" charset="-122"/>
                <a:sym typeface="Arial" panose="020B0604020202020204" pitchFamily="34" charset="0"/>
              </a:rPr>
              <a:t>修订履历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AC2FEF3-5B9C-482F-BCC6-638CE69DA3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272172"/>
              </p:ext>
            </p:extLst>
          </p:nvPr>
        </p:nvGraphicFramePr>
        <p:xfrm>
          <a:off x="560512" y="1268760"/>
          <a:ext cx="10936088" cy="1442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9542">
                  <a:extLst>
                    <a:ext uri="{9D8B030D-6E8A-4147-A177-3AD203B41FA5}">
                      <a16:colId xmlns:a16="http://schemas.microsoft.com/office/drawing/2014/main" val="734992690"/>
                    </a:ext>
                  </a:extLst>
                </a:gridCol>
                <a:gridCol w="4489892">
                  <a:extLst>
                    <a:ext uri="{9D8B030D-6E8A-4147-A177-3AD203B41FA5}">
                      <a16:colId xmlns:a16="http://schemas.microsoft.com/office/drawing/2014/main" val="1843428363"/>
                    </a:ext>
                  </a:extLst>
                </a:gridCol>
                <a:gridCol w="1877218">
                  <a:extLst>
                    <a:ext uri="{9D8B030D-6E8A-4147-A177-3AD203B41FA5}">
                      <a16:colId xmlns:a16="http://schemas.microsoft.com/office/drawing/2014/main" val="1735799959"/>
                    </a:ext>
                  </a:extLst>
                </a:gridCol>
                <a:gridCol w="1679435">
                  <a:extLst>
                    <a:ext uri="{9D8B030D-6E8A-4147-A177-3AD203B41FA5}">
                      <a16:colId xmlns:a16="http://schemas.microsoft.com/office/drawing/2014/main" val="3375116665"/>
                    </a:ext>
                  </a:extLst>
                </a:gridCol>
                <a:gridCol w="1610001">
                  <a:extLst>
                    <a:ext uri="{9D8B030D-6E8A-4147-A177-3AD203B41FA5}">
                      <a16:colId xmlns:a16="http://schemas.microsoft.com/office/drawing/2014/main" val="2654369960"/>
                    </a:ext>
                  </a:extLst>
                </a:gridCol>
              </a:tblGrid>
              <a:tr h="466275"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Version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Contents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Date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Author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Approved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973952"/>
                  </a:ext>
                </a:extLst>
              </a:tr>
              <a:tr h="488171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Ver0.1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新规作成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2020/7/10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OMCC-SDC </a:t>
                      </a:r>
                      <a:r>
                        <a:rPr lang="zh-CN" altLang="en-US" sz="1400" dirty="0"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邱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551454"/>
                  </a:ext>
                </a:extLst>
              </a:tr>
              <a:tr h="488171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Ver0.2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根据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Review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指摘点进行修改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2020/7/13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OMCC-SDC </a:t>
                      </a:r>
                      <a:r>
                        <a:rPr lang="zh-CN" altLang="en-US" sz="1400" dirty="0">
                          <a:latin typeface="Arial" panose="020B0604020202020204" pitchFamily="34" charset="0"/>
                          <a:ea typeface="Microsoft YaHei UI" panose="020B0503020204020204" pitchFamily="34" charset="-122"/>
                          <a:sym typeface="Arial" panose="020B0604020202020204" pitchFamily="34" charset="0"/>
                        </a:rPr>
                        <a:t>邱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icrosoft YaHei U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983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301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12697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12697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9308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126970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9468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126970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126970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126970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126970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126970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126970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126970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126970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126970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7b23ff3a-17e1-43fd-8670-886563e6a0c4"/>
</p:tagLst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ta523vm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9756</TotalTime>
  <Words>1213</Words>
  <Application>Microsoft Office PowerPoint</Application>
  <PresentationFormat>宽屏</PresentationFormat>
  <Paragraphs>168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Meiryo UI</vt:lpstr>
      <vt:lpstr>等线</vt:lpstr>
      <vt:lpstr>等线 Light</vt:lpstr>
      <vt:lpstr>Arial</vt:lpstr>
      <vt:lpstr>Calibri</vt:lpstr>
      <vt:lpstr>デザインの設定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SDK套件数据获取 Windows版 新增Bluetooth</vt:lpstr>
      <vt:lpstr>健太郎数据收集SDK套件</vt:lpstr>
      <vt:lpstr>健太郎收集结果表示Demo (.NET/PB)</vt:lpstr>
      <vt:lpstr>PowerPoint 演示文稿</vt:lpstr>
      <vt:lpstr>Windows Service安装</vt:lpstr>
      <vt:lpstr>Windows DLL文件导入开发工程</vt:lpstr>
      <vt:lpstr>Windows SDK调用</vt:lpstr>
      <vt:lpstr>Android Service安装</vt:lpstr>
      <vt:lpstr>Android SDK调用</vt:lpstr>
      <vt:lpstr>PowerPoint 演示文稿</vt:lpstr>
      <vt:lpstr>Demo程序安装（.NET版)</vt:lpstr>
      <vt:lpstr>Demo程序使用（.NET版)</vt:lpstr>
      <vt:lpstr>Demo程序使用（.NET版)</vt:lpstr>
      <vt:lpstr>Demo程序使用（.NET版)</vt:lpstr>
      <vt:lpstr>PowerPoint 演示文稿</vt:lpstr>
      <vt:lpstr>修订履历</vt:lpstr>
    </vt:vector>
  </TitlesOfParts>
  <Company>オムロン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瀬川 明子（035067005）</dc:creator>
  <cp:lastModifiedBy>Kai-Yuan Qiu/OCE-HQ/OMCC</cp:lastModifiedBy>
  <cp:revision>1956</cp:revision>
  <cp:lastPrinted>2019-04-23T09:59:01Z</cp:lastPrinted>
  <dcterms:created xsi:type="dcterms:W3CDTF">2015-10-26T00:54:03Z</dcterms:created>
  <dcterms:modified xsi:type="dcterms:W3CDTF">2020-10-26T01:51:47Z</dcterms:modified>
</cp:coreProperties>
</file>